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72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FE6D5631-C530-4E6A-B68D-71BFB7BC26BE}"/>
              </a:ext>
            </a:extLst>
          </p:cNvPr>
          <p:cNvSpPr txBox="1"/>
          <p:nvPr/>
        </p:nvSpPr>
        <p:spPr>
          <a:xfrm>
            <a:off x="665321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普通</a:t>
            </a: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A23D7868-EA7B-424F-93A2-08B9ABA428AC}"/>
              </a:ext>
            </a:extLst>
          </p:cNvPr>
          <p:cNvSpPr txBox="1"/>
          <p:nvPr/>
        </p:nvSpPr>
        <p:spPr>
          <a:xfrm>
            <a:off x="6574415" y="6436434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サングラス着用</a:t>
            </a: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1F0165EB-5655-4D28-80A4-D9A8F0CEC903}"/>
              </a:ext>
            </a:extLst>
          </p:cNvPr>
          <p:cNvSpPr txBox="1"/>
          <p:nvPr/>
        </p:nvSpPr>
        <p:spPr>
          <a:xfrm>
            <a:off x="665321" y="6444437"/>
            <a:ext cx="26881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マスク着用</a:t>
            </a: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C52242CF-4C58-4A22-BAE1-A3ECC1E2D3E8}"/>
              </a:ext>
            </a:extLst>
          </p:cNvPr>
          <p:cNvSpPr txBox="1"/>
          <p:nvPr/>
        </p:nvSpPr>
        <p:spPr>
          <a:xfrm>
            <a:off x="3569618" y="6417970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メガネ着用</a:t>
            </a:r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211558BD-6B96-4DA8-AD12-CB180D476486}"/>
              </a:ext>
            </a:extLst>
          </p:cNvPr>
          <p:cNvSpPr txBox="1"/>
          <p:nvPr/>
        </p:nvSpPr>
        <p:spPr>
          <a:xfrm>
            <a:off x="3606929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目を閉じる</a:t>
            </a:r>
          </a:p>
        </p:txBody>
      </p: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57877CD8-64A1-47A3-B51A-AAE34EF1A4B9}"/>
              </a:ext>
            </a:extLst>
          </p:cNvPr>
          <p:cNvSpPr txBox="1"/>
          <p:nvPr/>
        </p:nvSpPr>
        <p:spPr>
          <a:xfrm>
            <a:off x="6574415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帽子をかぶる</a:t>
            </a:r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94E6DDD5-539A-4140-A0FB-DE405E71CA45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女性の証明写真とＮＧ行為のイラスト</a:t>
            </a:r>
          </a:p>
        </p:txBody>
      </p:sp>
      <p:grpSp>
        <p:nvGrpSpPr>
          <p:cNvPr id="347" name="グループ化 346">
            <a:extLst>
              <a:ext uri="{FF2B5EF4-FFF2-40B4-BE49-F238E27FC236}">
                <a16:creationId xmlns:a16="http://schemas.microsoft.com/office/drawing/2014/main" id="{DBAB18FC-7A1A-4EF1-BF19-E260814D5954}"/>
              </a:ext>
            </a:extLst>
          </p:cNvPr>
          <p:cNvGrpSpPr/>
          <p:nvPr/>
        </p:nvGrpSpPr>
        <p:grpSpPr>
          <a:xfrm>
            <a:off x="999361" y="913557"/>
            <a:ext cx="2116589" cy="2515444"/>
            <a:chOff x="1551145" y="-203067"/>
            <a:chExt cx="2658324" cy="3159265"/>
          </a:xfrm>
        </p:grpSpPr>
        <p:sp>
          <p:nvSpPr>
            <p:cNvPr id="348" name="正方形/長方形 347">
              <a:extLst>
                <a:ext uri="{FF2B5EF4-FFF2-40B4-BE49-F238E27FC236}">
                  <a16:creationId xmlns:a16="http://schemas.microsoft.com/office/drawing/2014/main" id="{3A9BF8BE-842F-458D-885C-D92E8CC5A6F8}"/>
                </a:ext>
              </a:extLst>
            </p:cNvPr>
            <p:cNvSpPr/>
            <p:nvPr/>
          </p:nvSpPr>
          <p:spPr>
            <a:xfrm>
              <a:off x="1551145" y="-203067"/>
              <a:ext cx="2658324" cy="3158676"/>
            </a:xfrm>
            <a:prstGeom prst="rect">
              <a:avLst/>
            </a:pr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9" name="楕円 348">
              <a:extLst>
                <a:ext uri="{FF2B5EF4-FFF2-40B4-BE49-F238E27FC236}">
                  <a16:creationId xmlns:a16="http://schemas.microsoft.com/office/drawing/2014/main" id="{018F5EAD-B629-423B-AFED-07CBE4CE486D}"/>
                </a:ext>
              </a:extLst>
            </p:cNvPr>
            <p:cNvSpPr/>
            <p:nvPr/>
          </p:nvSpPr>
          <p:spPr>
            <a:xfrm>
              <a:off x="1949176" y="326382"/>
              <a:ext cx="1892230" cy="248894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0" name="グループ化 349">
              <a:extLst>
                <a:ext uri="{FF2B5EF4-FFF2-40B4-BE49-F238E27FC236}">
                  <a16:creationId xmlns:a16="http://schemas.microsoft.com/office/drawing/2014/main" id="{89301D76-864C-4643-ADCB-04D62915BDD7}"/>
                </a:ext>
              </a:extLst>
            </p:cNvPr>
            <p:cNvGrpSpPr/>
            <p:nvPr/>
          </p:nvGrpSpPr>
          <p:grpSpPr>
            <a:xfrm>
              <a:off x="1826214" y="55070"/>
              <a:ext cx="2083720" cy="2315619"/>
              <a:chOff x="1922045" y="1617170"/>
              <a:chExt cx="2083720" cy="2315619"/>
            </a:xfrm>
          </p:grpSpPr>
          <p:sp>
            <p:nvSpPr>
              <p:cNvPr id="358" name="台形 357">
                <a:extLst>
                  <a:ext uri="{FF2B5EF4-FFF2-40B4-BE49-F238E27FC236}">
                    <a16:creationId xmlns:a16="http://schemas.microsoft.com/office/drawing/2014/main" id="{7BBE3A86-EB79-4D35-AA55-4A4493D7229F}"/>
                  </a:ext>
                </a:extLst>
              </p:cNvPr>
              <p:cNvSpPr/>
              <p:nvPr/>
            </p:nvSpPr>
            <p:spPr>
              <a:xfrm>
                <a:off x="2736393" y="3522102"/>
                <a:ext cx="468770" cy="410687"/>
              </a:xfrm>
              <a:prstGeom prst="trapezoid">
                <a:avLst>
                  <a:gd name="adj" fmla="val 12637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9" name="グループ化 358">
                <a:extLst>
                  <a:ext uri="{FF2B5EF4-FFF2-40B4-BE49-F238E27FC236}">
                    <a16:creationId xmlns:a16="http://schemas.microsoft.com/office/drawing/2014/main" id="{4A4439DB-FFB0-460D-B8EA-5BF134574670}"/>
                  </a:ext>
                </a:extLst>
              </p:cNvPr>
              <p:cNvGrpSpPr/>
              <p:nvPr/>
            </p:nvGrpSpPr>
            <p:grpSpPr>
              <a:xfrm>
                <a:off x="1922045" y="1617170"/>
                <a:ext cx="2083720" cy="2053332"/>
                <a:chOff x="537385" y="791288"/>
                <a:chExt cx="2163834" cy="2132278"/>
              </a:xfrm>
            </p:grpSpPr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8A8F8618-2003-47CD-AC03-5C40995B5C82}"/>
                    </a:ext>
                  </a:extLst>
                </p:cNvPr>
                <p:cNvSpPr/>
                <p:nvPr/>
              </p:nvSpPr>
              <p:spPr>
                <a:xfrm>
                  <a:off x="638108" y="791288"/>
                  <a:ext cx="1993352" cy="1284548"/>
                </a:xfrm>
                <a:custGeom>
                  <a:avLst/>
                  <a:gdLst>
                    <a:gd name="connsiteX0" fmla="*/ 1180785 w 2054997"/>
                    <a:gd name="connsiteY0" fmla="*/ 13 h 1277990"/>
                    <a:gd name="connsiteX1" fmla="*/ 1777080 w 2054997"/>
                    <a:gd name="connsiteY1" fmla="*/ 277917 h 1277990"/>
                    <a:gd name="connsiteX2" fmla="*/ 1943127 w 2054997"/>
                    <a:gd name="connsiteY2" fmla="*/ 1166119 h 1277990"/>
                    <a:gd name="connsiteX3" fmla="*/ 1054925 w 2054997"/>
                    <a:gd name="connsiteY3" fmla="*/ 1000073 h 1277990"/>
                    <a:gd name="connsiteX4" fmla="*/ 1027499 w 2054997"/>
                    <a:gd name="connsiteY4" fmla="*/ 968578 h 1277990"/>
                    <a:gd name="connsiteX5" fmla="*/ 1000073 w 2054997"/>
                    <a:gd name="connsiteY5" fmla="*/ 1000073 h 1277990"/>
                    <a:gd name="connsiteX6" fmla="*/ 111870 w 2054997"/>
                    <a:gd name="connsiteY6" fmla="*/ 1166119 h 1277990"/>
                    <a:gd name="connsiteX7" fmla="*/ 277917 w 2054997"/>
                    <a:gd name="connsiteY7" fmla="*/ 277917 h 1277990"/>
                    <a:gd name="connsiteX8" fmla="*/ 984147 w 2054997"/>
                    <a:gd name="connsiteY8" fmla="*/ 12747 h 1277990"/>
                    <a:gd name="connsiteX9" fmla="*/ 1023009 w 2054997"/>
                    <a:gd name="connsiteY9" fmla="*/ 27371 h 1277990"/>
                    <a:gd name="connsiteX10" fmla="*/ 1097401 w 2054997"/>
                    <a:gd name="connsiteY10" fmla="*/ 7309 h 1277990"/>
                    <a:gd name="connsiteX11" fmla="*/ 1180785 w 2054997"/>
                    <a:gd name="connsiteY11" fmla="*/ 13 h 127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54997" h="1277990">
                      <a:moveTo>
                        <a:pt x="1180785" y="13"/>
                      </a:moveTo>
                      <a:cubicBezTo>
                        <a:pt x="1371560" y="-1306"/>
                        <a:pt x="1595128" y="95965"/>
                        <a:pt x="1777080" y="277917"/>
                      </a:cubicBezTo>
                      <a:cubicBezTo>
                        <a:pt x="2068203" y="569040"/>
                        <a:pt x="2142544" y="966702"/>
                        <a:pt x="1943127" y="1166119"/>
                      </a:cubicBezTo>
                      <a:cubicBezTo>
                        <a:pt x="1743709" y="1365537"/>
                        <a:pt x="1346048" y="1291196"/>
                        <a:pt x="1054925" y="1000073"/>
                      </a:cubicBezTo>
                      <a:lnTo>
                        <a:pt x="1027499" y="968578"/>
                      </a:lnTo>
                      <a:lnTo>
                        <a:pt x="1000073" y="1000073"/>
                      </a:lnTo>
                      <a:cubicBezTo>
                        <a:pt x="708950" y="1291196"/>
                        <a:pt x="311288" y="1365537"/>
                        <a:pt x="111870" y="1166119"/>
                      </a:cubicBezTo>
                      <a:cubicBezTo>
                        <a:pt x="-87547" y="966702"/>
                        <a:pt x="-13206" y="569040"/>
                        <a:pt x="277917" y="277917"/>
                      </a:cubicBezTo>
                      <a:cubicBezTo>
                        <a:pt x="496259" y="59575"/>
                        <a:pt x="774529" y="-36827"/>
                        <a:pt x="984147" y="12747"/>
                      </a:cubicBezTo>
                      <a:lnTo>
                        <a:pt x="1023009" y="27371"/>
                      </a:lnTo>
                      <a:lnTo>
                        <a:pt x="1097401" y="7309"/>
                      </a:lnTo>
                      <a:cubicBezTo>
                        <a:pt x="1124290" y="2627"/>
                        <a:pt x="1152168" y="211"/>
                        <a:pt x="1180785" y="1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楕円 362">
                  <a:extLst>
                    <a:ext uri="{FF2B5EF4-FFF2-40B4-BE49-F238E27FC236}">
                      <a16:creationId xmlns:a16="http://schemas.microsoft.com/office/drawing/2014/main" id="{F72C4BEA-7780-476E-993A-7D54293A7EC3}"/>
                    </a:ext>
                  </a:extLst>
                </p:cNvPr>
                <p:cNvSpPr/>
                <p:nvPr/>
              </p:nvSpPr>
              <p:spPr>
                <a:xfrm rot="20700000">
                  <a:off x="537385" y="1728241"/>
                  <a:ext cx="449030" cy="64666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楕円 363">
                  <a:extLst>
                    <a:ext uri="{FF2B5EF4-FFF2-40B4-BE49-F238E27FC236}">
                      <a16:creationId xmlns:a16="http://schemas.microsoft.com/office/drawing/2014/main" id="{139C2379-AADE-4CFF-AD30-C47E596662A6}"/>
                    </a:ext>
                  </a:extLst>
                </p:cNvPr>
                <p:cNvSpPr/>
                <p:nvPr/>
              </p:nvSpPr>
              <p:spPr>
                <a:xfrm rot="20700000">
                  <a:off x="626582" y="1830256"/>
                  <a:ext cx="307355" cy="44263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楕円 364">
                  <a:extLst>
                    <a:ext uri="{FF2B5EF4-FFF2-40B4-BE49-F238E27FC236}">
                      <a16:creationId xmlns:a16="http://schemas.microsoft.com/office/drawing/2014/main" id="{23551C82-D6E8-4A63-B810-3193828B351A}"/>
                    </a:ext>
                  </a:extLst>
                </p:cNvPr>
                <p:cNvSpPr/>
                <p:nvPr/>
              </p:nvSpPr>
              <p:spPr>
                <a:xfrm rot="900000" flipH="1">
                  <a:off x="2252189" y="1728241"/>
                  <a:ext cx="449030" cy="64666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楕円 365">
                  <a:extLst>
                    <a:ext uri="{FF2B5EF4-FFF2-40B4-BE49-F238E27FC236}">
                      <a16:creationId xmlns:a16="http://schemas.microsoft.com/office/drawing/2014/main" id="{7F2DBE97-8282-471E-9A96-88731085B6FA}"/>
                    </a:ext>
                  </a:extLst>
                </p:cNvPr>
                <p:cNvSpPr/>
                <p:nvPr/>
              </p:nvSpPr>
              <p:spPr>
                <a:xfrm rot="900000" flipH="1">
                  <a:off x="2304667" y="1830256"/>
                  <a:ext cx="307355" cy="44263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楕円 366">
                  <a:extLst>
                    <a:ext uri="{FF2B5EF4-FFF2-40B4-BE49-F238E27FC236}">
                      <a16:creationId xmlns:a16="http://schemas.microsoft.com/office/drawing/2014/main" id="{D70D9110-9D74-4A7B-A829-9C2F8A15A1CF}"/>
                    </a:ext>
                  </a:extLst>
                </p:cNvPr>
                <p:cNvSpPr/>
                <p:nvPr/>
              </p:nvSpPr>
              <p:spPr>
                <a:xfrm>
                  <a:off x="761900" y="1076873"/>
                  <a:ext cx="1714804" cy="1846693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DBEB5A87-5A5B-4201-A46D-752697B8D2D2}"/>
                    </a:ext>
                  </a:extLst>
                </p:cNvPr>
                <p:cNvSpPr/>
                <p:nvPr/>
              </p:nvSpPr>
              <p:spPr>
                <a:xfrm>
                  <a:off x="770130" y="906272"/>
                  <a:ext cx="1702775" cy="746895"/>
                </a:xfrm>
                <a:custGeom>
                  <a:avLst/>
                  <a:gdLst>
                    <a:gd name="connsiteX0" fmla="*/ 940316 w 1702775"/>
                    <a:gd name="connsiteY0" fmla="*/ 1628 h 746895"/>
                    <a:gd name="connsiteX1" fmla="*/ 1357640 w 1702775"/>
                    <a:gd name="connsiteY1" fmla="*/ 107056 h 746895"/>
                    <a:gd name="connsiteX2" fmla="*/ 1664495 w 1702775"/>
                    <a:gd name="connsiteY2" fmla="*/ 746894 h 746895"/>
                    <a:gd name="connsiteX3" fmla="*/ 928923 w 1702775"/>
                    <a:gd name="connsiteY3" fmla="*/ 255944 h 746895"/>
                    <a:gd name="connsiteX4" fmla="*/ 851389 w 1702775"/>
                    <a:gd name="connsiteY4" fmla="*/ 226657 h 746895"/>
                    <a:gd name="connsiteX5" fmla="*/ 773852 w 1702775"/>
                    <a:gd name="connsiteY5" fmla="*/ 255945 h 746895"/>
                    <a:gd name="connsiteX6" fmla="*/ 38280 w 1702775"/>
                    <a:gd name="connsiteY6" fmla="*/ 746895 h 746895"/>
                    <a:gd name="connsiteX7" fmla="*/ 345134 w 1702775"/>
                    <a:gd name="connsiteY7" fmla="*/ 107057 h 746895"/>
                    <a:gd name="connsiteX8" fmla="*/ 762458 w 1702775"/>
                    <a:gd name="connsiteY8" fmla="*/ 1629 h 746895"/>
                    <a:gd name="connsiteX9" fmla="*/ 853236 w 1702775"/>
                    <a:gd name="connsiteY9" fmla="*/ 17091 h 746895"/>
                    <a:gd name="connsiteX10" fmla="*/ 870728 w 1702775"/>
                    <a:gd name="connsiteY10" fmla="*/ 11786 h 746895"/>
                    <a:gd name="connsiteX11" fmla="*/ 940316 w 1702775"/>
                    <a:gd name="connsiteY11" fmla="*/ 1628 h 746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702775" h="746895">
                      <a:moveTo>
                        <a:pt x="940316" y="1628"/>
                      </a:moveTo>
                      <a:cubicBezTo>
                        <a:pt x="1068357" y="-8176"/>
                        <a:pt x="1217581" y="26192"/>
                        <a:pt x="1357640" y="107056"/>
                      </a:cubicBezTo>
                      <a:cubicBezTo>
                        <a:pt x="1637759" y="268782"/>
                        <a:pt x="1775142" y="555248"/>
                        <a:pt x="1664495" y="746894"/>
                      </a:cubicBezTo>
                      <a:cubicBezTo>
                        <a:pt x="1458403" y="539550"/>
                        <a:pt x="1202808" y="369893"/>
                        <a:pt x="928923" y="255944"/>
                      </a:cubicBezTo>
                      <a:lnTo>
                        <a:pt x="851389" y="226657"/>
                      </a:lnTo>
                      <a:lnTo>
                        <a:pt x="773852" y="255945"/>
                      </a:lnTo>
                      <a:cubicBezTo>
                        <a:pt x="499966" y="369894"/>
                        <a:pt x="244371" y="539551"/>
                        <a:pt x="38280" y="746895"/>
                      </a:cubicBezTo>
                      <a:cubicBezTo>
                        <a:pt x="-72367" y="555249"/>
                        <a:pt x="65016" y="268783"/>
                        <a:pt x="345134" y="107057"/>
                      </a:cubicBezTo>
                      <a:cubicBezTo>
                        <a:pt x="485194" y="26193"/>
                        <a:pt x="634418" y="-8175"/>
                        <a:pt x="762458" y="1629"/>
                      </a:cubicBezTo>
                      <a:lnTo>
                        <a:pt x="853236" y="17091"/>
                      </a:lnTo>
                      <a:lnTo>
                        <a:pt x="870728" y="11786"/>
                      </a:lnTo>
                      <a:cubicBezTo>
                        <a:pt x="893046" y="6858"/>
                        <a:pt x="916309" y="3467"/>
                        <a:pt x="940316" y="162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楕円 368">
                  <a:extLst>
                    <a:ext uri="{FF2B5EF4-FFF2-40B4-BE49-F238E27FC236}">
                      <a16:creationId xmlns:a16="http://schemas.microsoft.com/office/drawing/2014/main" id="{CF70A5F8-581A-4A94-BB12-0DBEB474A062}"/>
                    </a:ext>
                  </a:extLst>
                </p:cNvPr>
                <p:cNvSpPr/>
                <p:nvPr/>
              </p:nvSpPr>
              <p:spPr>
                <a:xfrm>
                  <a:off x="1111598" y="1733049"/>
                  <a:ext cx="221293" cy="306969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楕円 369">
                  <a:extLst>
                    <a:ext uri="{FF2B5EF4-FFF2-40B4-BE49-F238E27FC236}">
                      <a16:creationId xmlns:a16="http://schemas.microsoft.com/office/drawing/2014/main" id="{B9EA1F24-ADE2-4371-9D0F-E8056CAB6275}"/>
                    </a:ext>
                  </a:extLst>
                </p:cNvPr>
                <p:cNvSpPr/>
                <p:nvPr/>
              </p:nvSpPr>
              <p:spPr>
                <a:xfrm>
                  <a:off x="1919559" y="1733049"/>
                  <a:ext cx="221293" cy="306969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楕円 370">
                  <a:extLst>
                    <a:ext uri="{FF2B5EF4-FFF2-40B4-BE49-F238E27FC236}">
                      <a16:creationId xmlns:a16="http://schemas.microsoft.com/office/drawing/2014/main" id="{0ED0DCEA-6FF7-4437-AE0B-1044D69BED0D}"/>
                    </a:ext>
                  </a:extLst>
                </p:cNvPr>
                <p:cNvSpPr/>
                <p:nvPr/>
              </p:nvSpPr>
              <p:spPr>
                <a:xfrm>
                  <a:off x="1181851" y="1795945"/>
                  <a:ext cx="80787" cy="11376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楕円 371">
                  <a:extLst>
                    <a:ext uri="{FF2B5EF4-FFF2-40B4-BE49-F238E27FC236}">
                      <a16:creationId xmlns:a16="http://schemas.microsoft.com/office/drawing/2014/main" id="{D2E0B762-64A7-47F3-8FCC-6A6E83C4740B}"/>
                    </a:ext>
                  </a:extLst>
                </p:cNvPr>
                <p:cNvSpPr/>
                <p:nvPr/>
              </p:nvSpPr>
              <p:spPr>
                <a:xfrm>
                  <a:off x="1989812" y="1795945"/>
                  <a:ext cx="80787" cy="11376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EB8D9325-204D-4B47-9CDF-57888A9E66F5}"/>
                  </a:ext>
                </a:extLst>
              </p:cNvPr>
              <p:cNvSpPr/>
              <p:nvPr/>
            </p:nvSpPr>
            <p:spPr>
              <a:xfrm rot="16200000">
                <a:off x="2922995" y="3029982"/>
                <a:ext cx="81825" cy="189954"/>
              </a:xfrm>
              <a:custGeom>
                <a:avLst/>
                <a:gdLst>
                  <a:gd name="connsiteX0" fmla="*/ 0 w 119400"/>
                  <a:gd name="connsiteY0" fmla="*/ 118790 h 237580"/>
                  <a:gd name="connsiteX1" fmla="*/ 100014 w 119400"/>
                  <a:gd name="connsiteY1" fmla="*/ 0 h 237580"/>
                  <a:gd name="connsiteX2" fmla="*/ 92469 w 119400"/>
                  <a:gd name="connsiteY2" fmla="*/ 71689 h 237580"/>
                  <a:gd name="connsiteX3" fmla="*/ 119400 w 119400"/>
                  <a:gd name="connsiteY3" fmla="*/ 117350 h 237580"/>
                  <a:gd name="connsiteX4" fmla="*/ 92212 w 119400"/>
                  <a:gd name="connsiteY4" fmla="*/ 163446 h 237580"/>
                  <a:gd name="connsiteX5" fmla="*/ 100014 w 119400"/>
                  <a:gd name="connsiteY5" fmla="*/ 237579 h 237580"/>
                  <a:gd name="connsiteX6" fmla="*/ 100014 w 119400"/>
                  <a:gd name="connsiteY6" fmla="*/ 237580 h 237580"/>
                  <a:gd name="connsiteX7" fmla="*/ 0 w 119400"/>
                  <a:gd name="connsiteY7" fmla="*/ 118790 h 237580"/>
                  <a:gd name="connsiteX0" fmla="*/ 0 w 119400"/>
                  <a:gd name="connsiteY0" fmla="*/ 118790 h 237580"/>
                  <a:gd name="connsiteX1" fmla="*/ 100014 w 119400"/>
                  <a:gd name="connsiteY1" fmla="*/ 0 h 237580"/>
                  <a:gd name="connsiteX2" fmla="*/ 92469 w 119400"/>
                  <a:gd name="connsiteY2" fmla="*/ 71689 h 237580"/>
                  <a:gd name="connsiteX3" fmla="*/ 119400 w 119400"/>
                  <a:gd name="connsiteY3" fmla="*/ 117350 h 237580"/>
                  <a:gd name="connsiteX4" fmla="*/ 100014 w 119400"/>
                  <a:gd name="connsiteY4" fmla="*/ 237579 h 237580"/>
                  <a:gd name="connsiteX5" fmla="*/ 100014 w 119400"/>
                  <a:gd name="connsiteY5" fmla="*/ 237580 h 237580"/>
                  <a:gd name="connsiteX6" fmla="*/ 0 w 119400"/>
                  <a:gd name="connsiteY6" fmla="*/ 118790 h 237580"/>
                  <a:gd name="connsiteX0" fmla="*/ 0 w 119400"/>
                  <a:gd name="connsiteY0" fmla="*/ 118790 h 237580"/>
                  <a:gd name="connsiteX1" fmla="*/ 100014 w 119400"/>
                  <a:gd name="connsiteY1" fmla="*/ 0 h 237580"/>
                  <a:gd name="connsiteX2" fmla="*/ 119400 w 119400"/>
                  <a:gd name="connsiteY2" fmla="*/ 117350 h 237580"/>
                  <a:gd name="connsiteX3" fmla="*/ 100014 w 119400"/>
                  <a:gd name="connsiteY3" fmla="*/ 237579 h 237580"/>
                  <a:gd name="connsiteX4" fmla="*/ 100014 w 119400"/>
                  <a:gd name="connsiteY4" fmla="*/ 237580 h 237580"/>
                  <a:gd name="connsiteX5" fmla="*/ 0 w 119400"/>
                  <a:gd name="connsiteY5" fmla="*/ 118790 h 237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9400" h="237580">
                    <a:moveTo>
                      <a:pt x="0" y="118790"/>
                    </a:moveTo>
                    <a:cubicBezTo>
                      <a:pt x="0" y="53184"/>
                      <a:pt x="44778" y="0"/>
                      <a:pt x="100014" y="0"/>
                    </a:cubicBezTo>
                    <a:lnTo>
                      <a:pt x="119400" y="117350"/>
                    </a:lnTo>
                    <a:lnTo>
                      <a:pt x="100014" y="237579"/>
                    </a:lnTo>
                    <a:lnTo>
                      <a:pt x="100014" y="237580"/>
                    </a:lnTo>
                    <a:cubicBezTo>
                      <a:pt x="44778" y="237580"/>
                      <a:pt x="0" y="184396"/>
                      <a:pt x="0" y="118790"/>
                    </a:cubicBezTo>
                    <a:close/>
                  </a:path>
                </a:pathLst>
              </a:custGeom>
              <a:solidFill>
                <a:srgbClr val="FF9933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月 360">
                <a:extLst>
                  <a:ext uri="{FF2B5EF4-FFF2-40B4-BE49-F238E27FC236}">
                    <a16:creationId xmlns:a16="http://schemas.microsoft.com/office/drawing/2014/main" id="{29696E99-F10E-46C9-9E71-15D327BD3111}"/>
                  </a:ext>
                </a:extLst>
              </p:cNvPr>
              <p:cNvSpPr/>
              <p:nvPr/>
            </p:nvSpPr>
            <p:spPr>
              <a:xfrm rot="16200000">
                <a:off x="2933467" y="3127112"/>
                <a:ext cx="60876" cy="481772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1" name="フリーフォーム: 図形 350">
              <a:extLst>
                <a:ext uri="{FF2B5EF4-FFF2-40B4-BE49-F238E27FC236}">
                  <a16:creationId xmlns:a16="http://schemas.microsoft.com/office/drawing/2014/main" id="{9E3CC2BB-3D97-475A-B95D-A5AC05EACEBD}"/>
                </a:ext>
              </a:extLst>
            </p:cNvPr>
            <p:cNvSpPr/>
            <p:nvPr/>
          </p:nvSpPr>
          <p:spPr>
            <a:xfrm>
              <a:off x="2075205" y="2207302"/>
              <a:ext cx="1585738" cy="748896"/>
            </a:xfrm>
            <a:custGeom>
              <a:avLst/>
              <a:gdLst>
                <a:gd name="connsiteX0" fmla="*/ 374448 w 1692190"/>
                <a:gd name="connsiteY0" fmla="*/ 0 h 748896"/>
                <a:gd name="connsiteX1" fmla="*/ 566443 w 1692190"/>
                <a:gd name="connsiteY1" fmla="*/ 0 h 748896"/>
                <a:gd name="connsiteX2" fmla="*/ 568303 w 1692190"/>
                <a:gd name="connsiteY2" fmla="*/ 4981 h 748896"/>
                <a:gd name="connsiteX3" fmla="*/ 844620 w 1692190"/>
                <a:gd name="connsiteY3" fmla="*/ 104027 h 748896"/>
                <a:gd name="connsiteX4" fmla="*/ 1120938 w 1692190"/>
                <a:gd name="connsiteY4" fmla="*/ 4981 h 748896"/>
                <a:gd name="connsiteX5" fmla="*/ 1122797 w 1692190"/>
                <a:gd name="connsiteY5" fmla="*/ 0 h 748896"/>
                <a:gd name="connsiteX6" fmla="*/ 1317742 w 1692190"/>
                <a:gd name="connsiteY6" fmla="*/ 0 h 748896"/>
                <a:gd name="connsiteX7" fmla="*/ 1692190 w 1692190"/>
                <a:gd name="connsiteY7" fmla="*/ 374448 h 748896"/>
                <a:gd name="connsiteX8" fmla="*/ 1692190 w 1692190"/>
                <a:gd name="connsiteY8" fmla="*/ 748896 h 748896"/>
                <a:gd name="connsiteX9" fmla="*/ 0 w 1692190"/>
                <a:gd name="connsiteY9" fmla="*/ 748896 h 748896"/>
                <a:gd name="connsiteX10" fmla="*/ 0 w 1692190"/>
                <a:gd name="connsiteY10" fmla="*/ 374448 h 748896"/>
                <a:gd name="connsiteX11" fmla="*/ 374448 w 1692190"/>
                <a:gd name="connsiteY11" fmla="*/ 0 h 748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92190" h="748896">
                  <a:moveTo>
                    <a:pt x="374448" y="0"/>
                  </a:moveTo>
                  <a:lnTo>
                    <a:pt x="566443" y="0"/>
                  </a:lnTo>
                  <a:lnTo>
                    <a:pt x="568303" y="4981"/>
                  </a:lnTo>
                  <a:cubicBezTo>
                    <a:pt x="613828" y="63186"/>
                    <a:pt x="720404" y="104027"/>
                    <a:pt x="844620" y="104027"/>
                  </a:cubicBezTo>
                  <a:cubicBezTo>
                    <a:pt x="968836" y="104027"/>
                    <a:pt x="1075413" y="63186"/>
                    <a:pt x="1120938" y="4981"/>
                  </a:cubicBezTo>
                  <a:lnTo>
                    <a:pt x="1122797" y="0"/>
                  </a:lnTo>
                  <a:lnTo>
                    <a:pt x="1317742" y="0"/>
                  </a:lnTo>
                  <a:cubicBezTo>
                    <a:pt x="1524544" y="0"/>
                    <a:pt x="1692190" y="167646"/>
                    <a:pt x="1692190" y="374448"/>
                  </a:cubicBezTo>
                  <a:lnTo>
                    <a:pt x="1692190" y="748896"/>
                  </a:lnTo>
                  <a:lnTo>
                    <a:pt x="0" y="748896"/>
                  </a:lnTo>
                  <a:lnTo>
                    <a:pt x="0" y="374448"/>
                  </a:lnTo>
                  <a:cubicBezTo>
                    <a:pt x="0" y="167646"/>
                    <a:pt x="167646" y="0"/>
                    <a:pt x="374448" y="0"/>
                  </a:cubicBezTo>
                  <a:close/>
                </a:path>
              </a:pathLst>
            </a:custGeom>
            <a:solidFill>
              <a:srgbClr val="FF66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352" name="直線コネクタ 351">
              <a:extLst>
                <a:ext uri="{FF2B5EF4-FFF2-40B4-BE49-F238E27FC236}">
                  <a16:creationId xmlns:a16="http://schemas.microsoft.com/office/drawing/2014/main" id="{4F5F2725-C31F-4AF4-A107-59A549979084}"/>
                </a:ext>
              </a:extLst>
            </p:cNvPr>
            <p:cNvCxnSpPr>
              <a:cxnSpLocks/>
            </p:cNvCxnSpPr>
            <p:nvPr/>
          </p:nvCxnSpPr>
          <p:spPr>
            <a:xfrm>
              <a:off x="2305229" y="2628900"/>
              <a:ext cx="0" cy="327298"/>
            </a:xfrm>
            <a:prstGeom prst="line">
              <a:avLst/>
            </a:prstGeom>
            <a:solidFill>
              <a:schemeClr val="accent5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53" name="直線コネクタ 352">
              <a:extLst>
                <a:ext uri="{FF2B5EF4-FFF2-40B4-BE49-F238E27FC236}">
                  <a16:creationId xmlns:a16="http://schemas.microsoft.com/office/drawing/2014/main" id="{3B918539-7935-4732-AE3B-A2139947EAD4}"/>
                </a:ext>
              </a:extLst>
            </p:cNvPr>
            <p:cNvCxnSpPr>
              <a:cxnSpLocks/>
            </p:cNvCxnSpPr>
            <p:nvPr/>
          </p:nvCxnSpPr>
          <p:spPr>
            <a:xfrm>
              <a:off x="3402505" y="2628900"/>
              <a:ext cx="0" cy="327298"/>
            </a:xfrm>
            <a:prstGeom prst="line">
              <a:avLst/>
            </a:prstGeom>
            <a:solidFill>
              <a:schemeClr val="accent5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354" name="月 353">
              <a:extLst>
                <a:ext uri="{FF2B5EF4-FFF2-40B4-BE49-F238E27FC236}">
                  <a16:creationId xmlns:a16="http://schemas.microsoft.com/office/drawing/2014/main" id="{E26A8BC4-1B09-4753-A0EF-8EEDCC15F451}"/>
                </a:ext>
              </a:extLst>
            </p:cNvPr>
            <p:cNvSpPr/>
            <p:nvPr/>
          </p:nvSpPr>
          <p:spPr>
            <a:xfrm>
              <a:off x="2027864" y="570744"/>
              <a:ext cx="193921" cy="1521920"/>
            </a:xfrm>
            <a:prstGeom prst="moon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5" name="月 354">
              <a:extLst>
                <a:ext uri="{FF2B5EF4-FFF2-40B4-BE49-F238E27FC236}">
                  <a16:creationId xmlns:a16="http://schemas.microsoft.com/office/drawing/2014/main" id="{521B7A64-B372-45A2-BFFC-1C340FC21807}"/>
                </a:ext>
              </a:extLst>
            </p:cNvPr>
            <p:cNvSpPr/>
            <p:nvPr/>
          </p:nvSpPr>
          <p:spPr>
            <a:xfrm flipH="1">
              <a:off x="3528750" y="570744"/>
              <a:ext cx="193921" cy="1521920"/>
            </a:xfrm>
            <a:prstGeom prst="moon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6" name="月 355">
              <a:extLst>
                <a:ext uri="{FF2B5EF4-FFF2-40B4-BE49-F238E27FC236}">
                  <a16:creationId xmlns:a16="http://schemas.microsoft.com/office/drawing/2014/main" id="{6271B188-7ECF-405C-A8F2-7D369B416BAB}"/>
                </a:ext>
              </a:extLst>
            </p:cNvPr>
            <p:cNvSpPr/>
            <p:nvPr/>
          </p:nvSpPr>
          <p:spPr>
            <a:xfrm rot="5400000">
              <a:off x="2420612" y="506349"/>
              <a:ext cx="127691" cy="525346"/>
            </a:xfrm>
            <a:prstGeom prst="moon">
              <a:avLst>
                <a:gd name="adj" fmla="val 38069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7" name="月 356">
              <a:extLst>
                <a:ext uri="{FF2B5EF4-FFF2-40B4-BE49-F238E27FC236}">
                  <a16:creationId xmlns:a16="http://schemas.microsoft.com/office/drawing/2014/main" id="{F7C4B44E-0956-4721-AB77-95CF3682EEFD}"/>
                </a:ext>
              </a:extLst>
            </p:cNvPr>
            <p:cNvSpPr/>
            <p:nvPr/>
          </p:nvSpPr>
          <p:spPr>
            <a:xfrm rot="5400000">
              <a:off x="3188964" y="506350"/>
              <a:ext cx="127691" cy="525346"/>
            </a:xfrm>
            <a:prstGeom prst="moon">
              <a:avLst>
                <a:gd name="adj" fmla="val 38069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3" name="グループ化 372">
            <a:extLst>
              <a:ext uri="{FF2B5EF4-FFF2-40B4-BE49-F238E27FC236}">
                <a16:creationId xmlns:a16="http://schemas.microsoft.com/office/drawing/2014/main" id="{5C1881B6-AA5A-4CE6-BDEE-5B01FFF97208}"/>
              </a:ext>
            </a:extLst>
          </p:cNvPr>
          <p:cNvGrpSpPr/>
          <p:nvPr/>
        </p:nvGrpSpPr>
        <p:grpSpPr>
          <a:xfrm>
            <a:off x="3921032" y="913557"/>
            <a:ext cx="2116589" cy="2515444"/>
            <a:chOff x="1551145" y="-203067"/>
            <a:chExt cx="2658324" cy="3159265"/>
          </a:xfrm>
        </p:grpSpPr>
        <p:sp>
          <p:nvSpPr>
            <p:cNvPr id="374" name="正方形/長方形 373">
              <a:extLst>
                <a:ext uri="{FF2B5EF4-FFF2-40B4-BE49-F238E27FC236}">
                  <a16:creationId xmlns:a16="http://schemas.microsoft.com/office/drawing/2014/main" id="{A931B743-31F2-4108-A8E8-B389223DCDDF}"/>
                </a:ext>
              </a:extLst>
            </p:cNvPr>
            <p:cNvSpPr/>
            <p:nvPr/>
          </p:nvSpPr>
          <p:spPr>
            <a:xfrm>
              <a:off x="1551145" y="-203067"/>
              <a:ext cx="2658324" cy="3158676"/>
            </a:xfrm>
            <a:prstGeom prst="rect">
              <a:avLst/>
            </a:pr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5" name="楕円 374">
              <a:extLst>
                <a:ext uri="{FF2B5EF4-FFF2-40B4-BE49-F238E27FC236}">
                  <a16:creationId xmlns:a16="http://schemas.microsoft.com/office/drawing/2014/main" id="{52E9F723-0D5B-4203-AF9A-93D3A7972334}"/>
                </a:ext>
              </a:extLst>
            </p:cNvPr>
            <p:cNvSpPr/>
            <p:nvPr/>
          </p:nvSpPr>
          <p:spPr>
            <a:xfrm>
              <a:off x="1949176" y="326382"/>
              <a:ext cx="1892230" cy="248894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6" name="グループ化 375">
              <a:extLst>
                <a:ext uri="{FF2B5EF4-FFF2-40B4-BE49-F238E27FC236}">
                  <a16:creationId xmlns:a16="http://schemas.microsoft.com/office/drawing/2014/main" id="{2E19BC91-5762-4B11-8FCE-475B66B557D0}"/>
                </a:ext>
              </a:extLst>
            </p:cNvPr>
            <p:cNvGrpSpPr/>
            <p:nvPr/>
          </p:nvGrpSpPr>
          <p:grpSpPr>
            <a:xfrm>
              <a:off x="1826214" y="55070"/>
              <a:ext cx="2083720" cy="2315619"/>
              <a:chOff x="1922045" y="1617170"/>
              <a:chExt cx="2083720" cy="2315619"/>
            </a:xfrm>
          </p:grpSpPr>
          <p:sp>
            <p:nvSpPr>
              <p:cNvPr id="384" name="台形 383">
                <a:extLst>
                  <a:ext uri="{FF2B5EF4-FFF2-40B4-BE49-F238E27FC236}">
                    <a16:creationId xmlns:a16="http://schemas.microsoft.com/office/drawing/2014/main" id="{D92A0A48-BDC4-4726-B5ED-D71E0A7C31E3}"/>
                  </a:ext>
                </a:extLst>
              </p:cNvPr>
              <p:cNvSpPr/>
              <p:nvPr/>
            </p:nvSpPr>
            <p:spPr>
              <a:xfrm>
                <a:off x="2736393" y="3522102"/>
                <a:ext cx="468770" cy="410687"/>
              </a:xfrm>
              <a:prstGeom prst="trapezoid">
                <a:avLst>
                  <a:gd name="adj" fmla="val 12637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5" name="グループ化 384">
                <a:extLst>
                  <a:ext uri="{FF2B5EF4-FFF2-40B4-BE49-F238E27FC236}">
                    <a16:creationId xmlns:a16="http://schemas.microsoft.com/office/drawing/2014/main" id="{6388F129-8A0A-4847-9E65-5A9F176F2C8A}"/>
                  </a:ext>
                </a:extLst>
              </p:cNvPr>
              <p:cNvGrpSpPr/>
              <p:nvPr/>
            </p:nvGrpSpPr>
            <p:grpSpPr>
              <a:xfrm>
                <a:off x="1922045" y="1617170"/>
                <a:ext cx="2083720" cy="2053332"/>
                <a:chOff x="537385" y="791288"/>
                <a:chExt cx="2163834" cy="2132278"/>
              </a:xfrm>
            </p:grpSpPr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37B459AA-A202-4E61-A94D-3B7928148F9B}"/>
                    </a:ext>
                  </a:extLst>
                </p:cNvPr>
                <p:cNvSpPr/>
                <p:nvPr/>
              </p:nvSpPr>
              <p:spPr>
                <a:xfrm>
                  <a:off x="638108" y="791288"/>
                  <a:ext cx="1993352" cy="1284548"/>
                </a:xfrm>
                <a:custGeom>
                  <a:avLst/>
                  <a:gdLst>
                    <a:gd name="connsiteX0" fmla="*/ 1180785 w 2054997"/>
                    <a:gd name="connsiteY0" fmla="*/ 13 h 1277990"/>
                    <a:gd name="connsiteX1" fmla="*/ 1777080 w 2054997"/>
                    <a:gd name="connsiteY1" fmla="*/ 277917 h 1277990"/>
                    <a:gd name="connsiteX2" fmla="*/ 1943127 w 2054997"/>
                    <a:gd name="connsiteY2" fmla="*/ 1166119 h 1277990"/>
                    <a:gd name="connsiteX3" fmla="*/ 1054925 w 2054997"/>
                    <a:gd name="connsiteY3" fmla="*/ 1000073 h 1277990"/>
                    <a:gd name="connsiteX4" fmla="*/ 1027499 w 2054997"/>
                    <a:gd name="connsiteY4" fmla="*/ 968578 h 1277990"/>
                    <a:gd name="connsiteX5" fmla="*/ 1000073 w 2054997"/>
                    <a:gd name="connsiteY5" fmla="*/ 1000073 h 1277990"/>
                    <a:gd name="connsiteX6" fmla="*/ 111870 w 2054997"/>
                    <a:gd name="connsiteY6" fmla="*/ 1166119 h 1277990"/>
                    <a:gd name="connsiteX7" fmla="*/ 277917 w 2054997"/>
                    <a:gd name="connsiteY7" fmla="*/ 277917 h 1277990"/>
                    <a:gd name="connsiteX8" fmla="*/ 984147 w 2054997"/>
                    <a:gd name="connsiteY8" fmla="*/ 12747 h 1277990"/>
                    <a:gd name="connsiteX9" fmla="*/ 1023009 w 2054997"/>
                    <a:gd name="connsiteY9" fmla="*/ 27371 h 1277990"/>
                    <a:gd name="connsiteX10" fmla="*/ 1097401 w 2054997"/>
                    <a:gd name="connsiteY10" fmla="*/ 7309 h 1277990"/>
                    <a:gd name="connsiteX11" fmla="*/ 1180785 w 2054997"/>
                    <a:gd name="connsiteY11" fmla="*/ 13 h 127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54997" h="1277990">
                      <a:moveTo>
                        <a:pt x="1180785" y="13"/>
                      </a:moveTo>
                      <a:cubicBezTo>
                        <a:pt x="1371560" y="-1306"/>
                        <a:pt x="1595128" y="95965"/>
                        <a:pt x="1777080" y="277917"/>
                      </a:cubicBezTo>
                      <a:cubicBezTo>
                        <a:pt x="2068203" y="569040"/>
                        <a:pt x="2142544" y="966702"/>
                        <a:pt x="1943127" y="1166119"/>
                      </a:cubicBezTo>
                      <a:cubicBezTo>
                        <a:pt x="1743709" y="1365537"/>
                        <a:pt x="1346048" y="1291196"/>
                        <a:pt x="1054925" y="1000073"/>
                      </a:cubicBezTo>
                      <a:lnTo>
                        <a:pt x="1027499" y="968578"/>
                      </a:lnTo>
                      <a:lnTo>
                        <a:pt x="1000073" y="1000073"/>
                      </a:lnTo>
                      <a:cubicBezTo>
                        <a:pt x="708950" y="1291196"/>
                        <a:pt x="311288" y="1365537"/>
                        <a:pt x="111870" y="1166119"/>
                      </a:cubicBezTo>
                      <a:cubicBezTo>
                        <a:pt x="-87547" y="966702"/>
                        <a:pt x="-13206" y="569040"/>
                        <a:pt x="277917" y="277917"/>
                      </a:cubicBezTo>
                      <a:cubicBezTo>
                        <a:pt x="496259" y="59575"/>
                        <a:pt x="774529" y="-36827"/>
                        <a:pt x="984147" y="12747"/>
                      </a:cubicBezTo>
                      <a:lnTo>
                        <a:pt x="1023009" y="27371"/>
                      </a:lnTo>
                      <a:lnTo>
                        <a:pt x="1097401" y="7309"/>
                      </a:lnTo>
                      <a:cubicBezTo>
                        <a:pt x="1124290" y="2627"/>
                        <a:pt x="1152168" y="211"/>
                        <a:pt x="1180785" y="1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楕円 388">
                  <a:extLst>
                    <a:ext uri="{FF2B5EF4-FFF2-40B4-BE49-F238E27FC236}">
                      <a16:creationId xmlns:a16="http://schemas.microsoft.com/office/drawing/2014/main" id="{955B1B3B-8407-433E-9E5E-C12D4FB37061}"/>
                    </a:ext>
                  </a:extLst>
                </p:cNvPr>
                <p:cNvSpPr/>
                <p:nvPr/>
              </p:nvSpPr>
              <p:spPr>
                <a:xfrm rot="20700000">
                  <a:off x="537385" y="1728241"/>
                  <a:ext cx="449030" cy="64666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楕円 389">
                  <a:extLst>
                    <a:ext uri="{FF2B5EF4-FFF2-40B4-BE49-F238E27FC236}">
                      <a16:creationId xmlns:a16="http://schemas.microsoft.com/office/drawing/2014/main" id="{2D3AF5E5-90B1-421D-A77E-61977C45E327}"/>
                    </a:ext>
                  </a:extLst>
                </p:cNvPr>
                <p:cNvSpPr/>
                <p:nvPr/>
              </p:nvSpPr>
              <p:spPr>
                <a:xfrm rot="20700000">
                  <a:off x="626582" y="1830256"/>
                  <a:ext cx="307355" cy="44263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楕円 390">
                  <a:extLst>
                    <a:ext uri="{FF2B5EF4-FFF2-40B4-BE49-F238E27FC236}">
                      <a16:creationId xmlns:a16="http://schemas.microsoft.com/office/drawing/2014/main" id="{50C0376E-35C4-4B22-AEB5-75987E0BE218}"/>
                    </a:ext>
                  </a:extLst>
                </p:cNvPr>
                <p:cNvSpPr/>
                <p:nvPr/>
              </p:nvSpPr>
              <p:spPr>
                <a:xfrm rot="900000" flipH="1">
                  <a:off x="2252189" y="1728241"/>
                  <a:ext cx="449030" cy="64666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楕円 391">
                  <a:extLst>
                    <a:ext uri="{FF2B5EF4-FFF2-40B4-BE49-F238E27FC236}">
                      <a16:creationId xmlns:a16="http://schemas.microsoft.com/office/drawing/2014/main" id="{A2361108-D55E-46D2-AA42-BA2469E57EF2}"/>
                    </a:ext>
                  </a:extLst>
                </p:cNvPr>
                <p:cNvSpPr/>
                <p:nvPr/>
              </p:nvSpPr>
              <p:spPr>
                <a:xfrm rot="900000" flipH="1">
                  <a:off x="2304667" y="1830256"/>
                  <a:ext cx="307355" cy="44263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楕円 392">
                  <a:extLst>
                    <a:ext uri="{FF2B5EF4-FFF2-40B4-BE49-F238E27FC236}">
                      <a16:creationId xmlns:a16="http://schemas.microsoft.com/office/drawing/2014/main" id="{9ECA4ECB-B5DF-47E2-867A-82CBD4CF23CD}"/>
                    </a:ext>
                  </a:extLst>
                </p:cNvPr>
                <p:cNvSpPr/>
                <p:nvPr/>
              </p:nvSpPr>
              <p:spPr>
                <a:xfrm>
                  <a:off x="761900" y="1076873"/>
                  <a:ext cx="1714804" cy="1846693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306F8B29-EFE0-48E5-A414-1798C45A43A2}"/>
                    </a:ext>
                  </a:extLst>
                </p:cNvPr>
                <p:cNvSpPr/>
                <p:nvPr/>
              </p:nvSpPr>
              <p:spPr>
                <a:xfrm>
                  <a:off x="770130" y="906272"/>
                  <a:ext cx="1702775" cy="746895"/>
                </a:xfrm>
                <a:custGeom>
                  <a:avLst/>
                  <a:gdLst>
                    <a:gd name="connsiteX0" fmla="*/ 940316 w 1702775"/>
                    <a:gd name="connsiteY0" fmla="*/ 1628 h 746895"/>
                    <a:gd name="connsiteX1" fmla="*/ 1357640 w 1702775"/>
                    <a:gd name="connsiteY1" fmla="*/ 107056 h 746895"/>
                    <a:gd name="connsiteX2" fmla="*/ 1664495 w 1702775"/>
                    <a:gd name="connsiteY2" fmla="*/ 746894 h 746895"/>
                    <a:gd name="connsiteX3" fmla="*/ 928923 w 1702775"/>
                    <a:gd name="connsiteY3" fmla="*/ 255944 h 746895"/>
                    <a:gd name="connsiteX4" fmla="*/ 851389 w 1702775"/>
                    <a:gd name="connsiteY4" fmla="*/ 226657 h 746895"/>
                    <a:gd name="connsiteX5" fmla="*/ 773852 w 1702775"/>
                    <a:gd name="connsiteY5" fmla="*/ 255945 h 746895"/>
                    <a:gd name="connsiteX6" fmla="*/ 38280 w 1702775"/>
                    <a:gd name="connsiteY6" fmla="*/ 746895 h 746895"/>
                    <a:gd name="connsiteX7" fmla="*/ 345134 w 1702775"/>
                    <a:gd name="connsiteY7" fmla="*/ 107057 h 746895"/>
                    <a:gd name="connsiteX8" fmla="*/ 762458 w 1702775"/>
                    <a:gd name="connsiteY8" fmla="*/ 1629 h 746895"/>
                    <a:gd name="connsiteX9" fmla="*/ 853236 w 1702775"/>
                    <a:gd name="connsiteY9" fmla="*/ 17091 h 746895"/>
                    <a:gd name="connsiteX10" fmla="*/ 870728 w 1702775"/>
                    <a:gd name="connsiteY10" fmla="*/ 11786 h 746895"/>
                    <a:gd name="connsiteX11" fmla="*/ 940316 w 1702775"/>
                    <a:gd name="connsiteY11" fmla="*/ 1628 h 746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702775" h="746895">
                      <a:moveTo>
                        <a:pt x="940316" y="1628"/>
                      </a:moveTo>
                      <a:cubicBezTo>
                        <a:pt x="1068357" y="-8176"/>
                        <a:pt x="1217581" y="26192"/>
                        <a:pt x="1357640" y="107056"/>
                      </a:cubicBezTo>
                      <a:cubicBezTo>
                        <a:pt x="1637759" y="268782"/>
                        <a:pt x="1775142" y="555248"/>
                        <a:pt x="1664495" y="746894"/>
                      </a:cubicBezTo>
                      <a:cubicBezTo>
                        <a:pt x="1458403" y="539550"/>
                        <a:pt x="1202808" y="369893"/>
                        <a:pt x="928923" y="255944"/>
                      </a:cubicBezTo>
                      <a:lnTo>
                        <a:pt x="851389" y="226657"/>
                      </a:lnTo>
                      <a:lnTo>
                        <a:pt x="773852" y="255945"/>
                      </a:lnTo>
                      <a:cubicBezTo>
                        <a:pt x="499966" y="369894"/>
                        <a:pt x="244371" y="539551"/>
                        <a:pt x="38280" y="746895"/>
                      </a:cubicBezTo>
                      <a:cubicBezTo>
                        <a:pt x="-72367" y="555249"/>
                        <a:pt x="65016" y="268783"/>
                        <a:pt x="345134" y="107057"/>
                      </a:cubicBezTo>
                      <a:cubicBezTo>
                        <a:pt x="485194" y="26193"/>
                        <a:pt x="634418" y="-8175"/>
                        <a:pt x="762458" y="1629"/>
                      </a:cubicBezTo>
                      <a:lnTo>
                        <a:pt x="853236" y="17091"/>
                      </a:lnTo>
                      <a:lnTo>
                        <a:pt x="870728" y="11786"/>
                      </a:lnTo>
                      <a:cubicBezTo>
                        <a:pt x="893046" y="6858"/>
                        <a:pt x="916309" y="3467"/>
                        <a:pt x="940316" y="162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楕円 394">
                  <a:extLst>
                    <a:ext uri="{FF2B5EF4-FFF2-40B4-BE49-F238E27FC236}">
                      <a16:creationId xmlns:a16="http://schemas.microsoft.com/office/drawing/2014/main" id="{F951154D-53D4-495F-836B-2CE1B27A0354}"/>
                    </a:ext>
                  </a:extLst>
                </p:cNvPr>
                <p:cNvSpPr/>
                <p:nvPr/>
              </p:nvSpPr>
              <p:spPr>
                <a:xfrm>
                  <a:off x="1007032" y="1920144"/>
                  <a:ext cx="430424" cy="4747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楕円 395">
                  <a:extLst>
                    <a:ext uri="{FF2B5EF4-FFF2-40B4-BE49-F238E27FC236}">
                      <a16:creationId xmlns:a16="http://schemas.microsoft.com/office/drawing/2014/main" id="{C71363FE-3F8C-4262-9B5A-6D25E40458C4}"/>
                    </a:ext>
                  </a:extLst>
                </p:cNvPr>
                <p:cNvSpPr/>
                <p:nvPr/>
              </p:nvSpPr>
              <p:spPr>
                <a:xfrm>
                  <a:off x="1814993" y="1920144"/>
                  <a:ext cx="430424" cy="4747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D2929B41-D80D-4628-8B1E-876675240EF1}"/>
                  </a:ext>
                </a:extLst>
              </p:cNvPr>
              <p:cNvSpPr/>
              <p:nvPr/>
            </p:nvSpPr>
            <p:spPr>
              <a:xfrm rot="16200000">
                <a:off x="2922995" y="3029982"/>
                <a:ext cx="81825" cy="189954"/>
              </a:xfrm>
              <a:custGeom>
                <a:avLst/>
                <a:gdLst>
                  <a:gd name="connsiteX0" fmla="*/ 0 w 119400"/>
                  <a:gd name="connsiteY0" fmla="*/ 118790 h 237580"/>
                  <a:gd name="connsiteX1" fmla="*/ 100014 w 119400"/>
                  <a:gd name="connsiteY1" fmla="*/ 0 h 237580"/>
                  <a:gd name="connsiteX2" fmla="*/ 92469 w 119400"/>
                  <a:gd name="connsiteY2" fmla="*/ 71689 h 237580"/>
                  <a:gd name="connsiteX3" fmla="*/ 119400 w 119400"/>
                  <a:gd name="connsiteY3" fmla="*/ 117350 h 237580"/>
                  <a:gd name="connsiteX4" fmla="*/ 92212 w 119400"/>
                  <a:gd name="connsiteY4" fmla="*/ 163446 h 237580"/>
                  <a:gd name="connsiteX5" fmla="*/ 100014 w 119400"/>
                  <a:gd name="connsiteY5" fmla="*/ 237579 h 237580"/>
                  <a:gd name="connsiteX6" fmla="*/ 100014 w 119400"/>
                  <a:gd name="connsiteY6" fmla="*/ 237580 h 237580"/>
                  <a:gd name="connsiteX7" fmla="*/ 0 w 119400"/>
                  <a:gd name="connsiteY7" fmla="*/ 118790 h 237580"/>
                  <a:gd name="connsiteX0" fmla="*/ 0 w 119400"/>
                  <a:gd name="connsiteY0" fmla="*/ 118790 h 237580"/>
                  <a:gd name="connsiteX1" fmla="*/ 100014 w 119400"/>
                  <a:gd name="connsiteY1" fmla="*/ 0 h 237580"/>
                  <a:gd name="connsiteX2" fmla="*/ 92469 w 119400"/>
                  <a:gd name="connsiteY2" fmla="*/ 71689 h 237580"/>
                  <a:gd name="connsiteX3" fmla="*/ 119400 w 119400"/>
                  <a:gd name="connsiteY3" fmla="*/ 117350 h 237580"/>
                  <a:gd name="connsiteX4" fmla="*/ 100014 w 119400"/>
                  <a:gd name="connsiteY4" fmla="*/ 237579 h 237580"/>
                  <a:gd name="connsiteX5" fmla="*/ 100014 w 119400"/>
                  <a:gd name="connsiteY5" fmla="*/ 237580 h 237580"/>
                  <a:gd name="connsiteX6" fmla="*/ 0 w 119400"/>
                  <a:gd name="connsiteY6" fmla="*/ 118790 h 237580"/>
                  <a:gd name="connsiteX0" fmla="*/ 0 w 119400"/>
                  <a:gd name="connsiteY0" fmla="*/ 118790 h 237580"/>
                  <a:gd name="connsiteX1" fmla="*/ 100014 w 119400"/>
                  <a:gd name="connsiteY1" fmla="*/ 0 h 237580"/>
                  <a:gd name="connsiteX2" fmla="*/ 119400 w 119400"/>
                  <a:gd name="connsiteY2" fmla="*/ 117350 h 237580"/>
                  <a:gd name="connsiteX3" fmla="*/ 100014 w 119400"/>
                  <a:gd name="connsiteY3" fmla="*/ 237579 h 237580"/>
                  <a:gd name="connsiteX4" fmla="*/ 100014 w 119400"/>
                  <a:gd name="connsiteY4" fmla="*/ 237580 h 237580"/>
                  <a:gd name="connsiteX5" fmla="*/ 0 w 119400"/>
                  <a:gd name="connsiteY5" fmla="*/ 118790 h 237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9400" h="237580">
                    <a:moveTo>
                      <a:pt x="0" y="118790"/>
                    </a:moveTo>
                    <a:cubicBezTo>
                      <a:pt x="0" y="53184"/>
                      <a:pt x="44778" y="0"/>
                      <a:pt x="100014" y="0"/>
                    </a:cubicBezTo>
                    <a:lnTo>
                      <a:pt x="119400" y="117350"/>
                    </a:lnTo>
                    <a:lnTo>
                      <a:pt x="100014" y="237579"/>
                    </a:lnTo>
                    <a:lnTo>
                      <a:pt x="100014" y="237580"/>
                    </a:lnTo>
                    <a:cubicBezTo>
                      <a:pt x="44778" y="237580"/>
                      <a:pt x="0" y="184396"/>
                      <a:pt x="0" y="118790"/>
                    </a:cubicBezTo>
                    <a:close/>
                  </a:path>
                </a:pathLst>
              </a:custGeom>
              <a:solidFill>
                <a:srgbClr val="FF9933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月 386">
                <a:extLst>
                  <a:ext uri="{FF2B5EF4-FFF2-40B4-BE49-F238E27FC236}">
                    <a16:creationId xmlns:a16="http://schemas.microsoft.com/office/drawing/2014/main" id="{C14B2430-6745-4369-BD4D-023C3380AB8C}"/>
                  </a:ext>
                </a:extLst>
              </p:cNvPr>
              <p:cNvSpPr/>
              <p:nvPr/>
            </p:nvSpPr>
            <p:spPr>
              <a:xfrm rot="16200000">
                <a:off x="2933467" y="3127112"/>
                <a:ext cx="60876" cy="481772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7" name="フリーフォーム: 図形 376">
              <a:extLst>
                <a:ext uri="{FF2B5EF4-FFF2-40B4-BE49-F238E27FC236}">
                  <a16:creationId xmlns:a16="http://schemas.microsoft.com/office/drawing/2014/main" id="{2870B4AA-D885-4502-893F-87FC4100E9C6}"/>
                </a:ext>
              </a:extLst>
            </p:cNvPr>
            <p:cNvSpPr/>
            <p:nvPr/>
          </p:nvSpPr>
          <p:spPr>
            <a:xfrm>
              <a:off x="2075205" y="2207302"/>
              <a:ext cx="1585738" cy="748896"/>
            </a:xfrm>
            <a:custGeom>
              <a:avLst/>
              <a:gdLst>
                <a:gd name="connsiteX0" fmla="*/ 374448 w 1692190"/>
                <a:gd name="connsiteY0" fmla="*/ 0 h 748896"/>
                <a:gd name="connsiteX1" fmla="*/ 566443 w 1692190"/>
                <a:gd name="connsiteY1" fmla="*/ 0 h 748896"/>
                <a:gd name="connsiteX2" fmla="*/ 568303 w 1692190"/>
                <a:gd name="connsiteY2" fmla="*/ 4981 h 748896"/>
                <a:gd name="connsiteX3" fmla="*/ 844620 w 1692190"/>
                <a:gd name="connsiteY3" fmla="*/ 104027 h 748896"/>
                <a:gd name="connsiteX4" fmla="*/ 1120938 w 1692190"/>
                <a:gd name="connsiteY4" fmla="*/ 4981 h 748896"/>
                <a:gd name="connsiteX5" fmla="*/ 1122797 w 1692190"/>
                <a:gd name="connsiteY5" fmla="*/ 0 h 748896"/>
                <a:gd name="connsiteX6" fmla="*/ 1317742 w 1692190"/>
                <a:gd name="connsiteY6" fmla="*/ 0 h 748896"/>
                <a:gd name="connsiteX7" fmla="*/ 1692190 w 1692190"/>
                <a:gd name="connsiteY7" fmla="*/ 374448 h 748896"/>
                <a:gd name="connsiteX8" fmla="*/ 1692190 w 1692190"/>
                <a:gd name="connsiteY8" fmla="*/ 748896 h 748896"/>
                <a:gd name="connsiteX9" fmla="*/ 0 w 1692190"/>
                <a:gd name="connsiteY9" fmla="*/ 748896 h 748896"/>
                <a:gd name="connsiteX10" fmla="*/ 0 w 1692190"/>
                <a:gd name="connsiteY10" fmla="*/ 374448 h 748896"/>
                <a:gd name="connsiteX11" fmla="*/ 374448 w 1692190"/>
                <a:gd name="connsiteY11" fmla="*/ 0 h 748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92190" h="748896">
                  <a:moveTo>
                    <a:pt x="374448" y="0"/>
                  </a:moveTo>
                  <a:lnTo>
                    <a:pt x="566443" y="0"/>
                  </a:lnTo>
                  <a:lnTo>
                    <a:pt x="568303" y="4981"/>
                  </a:lnTo>
                  <a:cubicBezTo>
                    <a:pt x="613828" y="63186"/>
                    <a:pt x="720404" y="104027"/>
                    <a:pt x="844620" y="104027"/>
                  </a:cubicBezTo>
                  <a:cubicBezTo>
                    <a:pt x="968836" y="104027"/>
                    <a:pt x="1075413" y="63186"/>
                    <a:pt x="1120938" y="4981"/>
                  </a:cubicBezTo>
                  <a:lnTo>
                    <a:pt x="1122797" y="0"/>
                  </a:lnTo>
                  <a:lnTo>
                    <a:pt x="1317742" y="0"/>
                  </a:lnTo>
                  <a:cubicBezTo>
                    <a:pt x="1524544" y="0"/>
                    <a:pt x="1692190" y="167646"/>
                    <a:pt x="1692190" y="374448"/>
                  </a:cubicBezTo>
                  <a:lnTo>
                    <a:pt x="1692190" y="748896"/>
                  </a:lnTo>
                  <a:lnTo>
                    <a:pt x="0" y="748896"/>
                  </a:lnTo>
                  <a:lnTo>
                    <a:pt x="0" y="374448"/>
                  </a:lnTo>
                  <a:cubicBezTo>
                    <a:pt x="0" y="167646"/>
                    <a:pt x="167646" y="0"/>
                    <a:pt x="374448" y="0"/>
                  </a:cubicBezTo>
                  <a:close/>
                </a:path>
              </a:pathLst>
            </a:custGeom>
            <a:solidFill>
              <a:srgbClr val="FF66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378" name="直線コネクタ 377">
              <a:extLst>
                <a:ext uri="{FF2B5EF4-FFF2-40B4-BE49-F238E27FC236}">
                  <a16:creationId xmlns:a16="http://schemas.microsoft.com/office/drawing/2014/main" id="{D4B4684B-1F4E-4878-B280-4F7969E13B07}"/>
                </a:ext>
              </a:extLst>
            </p:cNvPr>
            <p:cNvCxnSpPr>
              <a:cxnSpLocks/>
            </p:cNvCxnSpPr>
            <p:nvPr/>
          </p:nvCxnSpPr>
          <p:spPr>
            <a:xfrm>
              <a:off x="2305229" y="2628900"/>
              <a:ext cx="0" cy="327298"/>
            </a:xfrm>
            <a:prstGeom prst="line">
              <a:avLst/>
            </a:prstGeom>
            <a:solidFill>
              <a:schemeClr val="accent5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79" name="直線コネクタ 378">
              <a:extLst>
                <a:ext uri="{FF2B5EF4-FFF2-40B4-BE49-F238E27FC236}">
                  <a16:creationId xmlns:a16="http://schemas.microsoft.com/office/drawing/2014/main" id="{EF36D479-050D-48D5-B602-9F5677EECBAA}"/>
                </a:ext>
              </a:extLst>
            </p:cNvPr>
            <p:cNvCxnSpPr>
              <a:cxnSpLocks/>
            </p:cNvCxnSpPr>
            <p:nvPr/>
          </p:nvCxnSpPr>
          <p:spPr>
            <a:xfrm>
              <a:off x="3402505" y="2628900"/>
              <a:ext cx="0" cy="327298"/>
            </a:xfrm>
            <a:prstGeom prst="line">
              <a:avLst/>
            </a:prstGeom>
            <a:solidFill>
              <a:schemeClr val="accent5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380" name="月 379">
              <a:extLst>
                <a:ext uri="{FF2B5EF4-FFF2-40B4-BE49-F238E27FC236}">
                  <a16:creationId xmlns:a16="http://schemas.microsoft.com/office/drawing/2014/main" id="{19F4EDDB-FBDE-422A-ACB4-FE32DC93827C}"/>
                </a:ext>
              </a:extLst>
            </p:cNvPr>
            <p:cNvSpPr/>
            <p:nvPr/>
          </p:nvSpPr>
          <p:spPr>
            <a:xfrm>
              <a:off x="2027864" y="570744"/>
              <a:ext cx="193921" cy="1521920"/>
            </a:xfrm>
            <a:prstGeom prst="moon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" name="月 380">
              <a:extLst>
                <a:ext uri="{FF2B5EF4-FFF2-40B4-BE49-F238E27FC236}">
                  <a16:creationId xmlns:a16="http://schemas.microsoft.com/office/drawing/2014/main" id="{49696713-23A9-4D5B-AFC5-2741157C1070}"/>
                </a:ext>
              </a:extLst>
            </p:cNvPr>
            <p:cNvSpPr/>
            <p:nvPr/>
          </p:nvSpPr>
          <p:spPr>
            <a:xfrm flipH="1">
              <a:off x="3528750" y="570744"/>
              <a:ext cx="193921" cy="1521920"/>
            </a:xfrm>
            <a:prstGeom prst="moon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" name="月 381">
              <a:extLst>
                <a:ext uri="{FF2B5EF4-FFF2-40B4-BE49-F238E27FC236}">
                  <a16:creationId xmlns:a16="http://schemas.microsoft.com/office/drawing/2014/main" id="{A18CDE85-C9D0-4062-89D1-E2962C31D39B}"/>
                </a:ext>
              </a:extLst>
            </p:cNvPr>
            <p:cNvSpPr/>
            <p:nvPr/>
          </p:nvSpPr>
          <p:spPr>
            <a:xfrm rot="5400000">
              <a:off x="2420612" y="506349"/>
              <a:ext cx="127691" cy="525346"/>
            </a:xfrm>
            <a:prstGeom prst="moon">
              <a:avLst>
                <a:gd name="adj" fmla="val 38069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" name="月 382">
              <a:extLst>
                <a:ext uri="{FF2B5EF4-FFF2-40B4-BE49-F238E27FC236}">
                  <a16:creationId xmlns:a16="http://schemas.microsoft.com/office/drawing/2014/main" id="{C77EF26E-D907-4613-8065-6A85FE696D45}"/>
                </a:ext>
              </a:extLst>
            </p:cNvPr>
            <p:cNvSpPr/>
            <p:nvPr/>
          </p:nvSpPr>
          <p:spPr>
            <a:xfrm rot="5400000">
              <a:off x="3188964" y="506350"/>
              <a:ext cx="127691" cy="525346"/>
            </a:xfrm>
            <a:prstGeom prst="moon">
              <a:avLst>
                <a:gd name="adj" fmla="val 38069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>
            <a:extLst>
              <a:ext uri="{FF2B5EF4-FFF2-40B4-BE49-F238E27FC236}">
                <a16:creationId xmlns:a16="http://schemas.microsoft.com/office/drawing/2014/main" id="{DD8AC0E3-4A3A-4C43-A5B6-7B9D94C4E3D8}"/>
              </a:ext>
            </a:extLst>
          </p:cNvPr>
          <p:cNvGrpSpPr/>
          <p:nvPr/>
        </p:nvGrpSpPr>
        <p:grpSpPr>
          <a:xfrm>
            <a:off x="6846803" y="913557"/>
            <a:ext cx="2116589" cy="2515444"/>
            <a:chOff x="-1193322" y="-203067"/>
            <a:chExt cx="2658324" cy="3159265"/>
          </a:xfrm>
        </p:grpSpPr>
        <p:grpSp>
          <p:nvGrpSpPr>
            <p:cNvPr id="398" name="グループ化 397">
              <a:extLst>
                <a:ext uri="{FF2B5EF4-FFF2-40B4-BE49-F238E27FC236}">
                  <a16:creationId xmlns:a16="http://schemas.microsoft.com/office/drawing/2014/main" id="{71FEF89A-F6BE-463C-B022-6B3431B41FC8}"/>
                </a:ext>
              </a:extLst>
            </p:cNvPr>
            <p:cNvGrpSpPr/>
            <p:nvPr/>
          </p:nvGrpSpPr>
          <p:grpSpPr>
            <a:xfrm>
              <a:off x="-1193322" y="-203067"/>
              <a:ext cx="2658324" cy="3159265"/>
              <a:chOff x="1551145" y="-203067"/>
              <a:chExt cx="2658324" cy="3159265"/>
            </a:xfrm>
          </p:grpSpPr>
          <p:sp>
            <p:nvSpPr>
              <p:cNvPr id="401" name="正方形/長方形 400">
                <a:extLst>
                  <a:ext uri="{FF2B5EF4-FFF2-40B4-BE49-F238E27FC236}">
                    <a16:creationId xmlns:a16="http://schemas.microsoft.com/office/drawing/2014/main" id="{6458462D-8FBD-4409-89F8-2FE09E083523}"/>
                  </a:ext>
                </a:extLst>
              </p:cNvPr>
              <p:cNvSpPr/>
              <p:nvPr/>
            </p:nvSpPr>
            <p:spPr>
              <a:xfrm>
                <a:off x="1551145" y="-203067"/>
                <a:ext cx="2658324" cy="3158676"/>
              </a:xfrm>
              <a:prstGeom prst="rect">
                <a:avLst/>
              </a:pr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楕円 401">
                <a:extLst>
                  <a:ext uri="{FF2B5EF4-FFF2-40B4-BE49-F238E27FC236}">
                    <a16:creationId xmlns:a16="http://schemas.microsoft.com/office/drawing/2014/main" id="{BF95B9DF-F77E-40BA-A0FF-1E37D3A9A700}"/>
                  </a:ext>
                </a:extLst>
              </p:cNvPr>
              <p:cNvSpPr/>
              <p:nvPr/>
            </p:nvSpPr>
            <p:spPr>
              <a:xfrm>
                <a:off x="1949176" y="326382"/>
                <a:ext cx="1892230" cy="248894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3" name="グループ化 402">
                <a:extLst>
                  <a:ext uri="{FF2B5EF4-FFF2-40B4-BE49-F238E27FC236}">
                    <a16:creationId xmlns:a16="http://schemas.microsoft.com/office/drawing/2014/main" id="{15FB855A-1823-458D-940B-B2323D8D61AE}"/>
                  </a:ext>
                </a:extLst>
              </p:cNvPr>
              <p:cNvGrpSpPr/>
              <p:nvPr/>
            </p:nvGrpSpPr>
            <p:grpSpPr>
              <a:xfrm>
                <a:off x="1826214" y="55070"/>
                <a:ext cx="2083720" cy="2315619"/>
                <a:chOff x="1922045" y="1617170"/>
                <a:chExt cx="2083720" cy="2315619"/>
              </a:xfrm>
            </p:grpSpPr>
            <p:sp>
              <p:nvSpPr>
                <p:cNvPr id="411" name="台形 410">
                  <a:extLst>
                    <a:ext uri="{FF2B5EF4-FFF2-40B4-BE49-F238E27FC236}">
                      <a16:creationId xmlns:a16="http://schemas.microsoft.com/office/drawing/2014/main" id="{F279FBDA-9F8F-4036-AECD-5C5FD09AD84F}"/>
                    </a:ext>
                  </a:extLst>
                </p:cNvPr>
                <p:cNvSpPr/>
                <p:nvPr/>
              </p:nvSpPr>
              <p:spPr>
                <a:xfrm>
                  <a:off x="2736393" y="3522102"/>
                  <a:ext cx="468770" cy="410687"/>
                </a:xfrm>
                <a:prstGeom prst="trapezoid">
                  <a:avLst>
                    <a:gd name="adj" fmla="val 12637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12" name="グループ化 411">
                  <a:extLst>
                    <a:ext uri="{FF2B5EF4-FFF2-40B4-BE49-F238E27FC236}">
                      <a16:creationId xmlns:a16="http://schemas.microsoft.com/office/drawing/2014/main" id="{A284527C-FC90-462D-B647-6FCFCED59FE6}"/>
                    </a:ext>
                  </a:extLst>
                </p:cNvPr>
                <p:cNvGrpSpPr/>
                <p:nvPr/>
              </p:nvGrpSpPr>
              <p:grpSpPr>
                <a:xfrm>
                  <a:off x="1922045" y="1617170"/>
                  <a:ext cx="2083720" cy="2053332"/>
                  <a:chOff x="537385" y="791288"/>
                  <a:chExt cx="2163834" cy="2132278"/>
                </a:xfrm>
              </p:grpSpPr>
              <p:sp>
                <p:nvSpPr>
                  <p:cNvPr id="415" name="フリーフォーム: 図形 414">
                    <a:extLst>
                      <a:ext uri="{FF2B5EF4-FFF2-40B4-BE49-F238E27FC236}">
                        <a16:creationId xmlns:a16="http://schemas.microsoft.com/office/drawing/2014/main" id="{5B6D4D7C-9882-4009-AA08-D85DB7114218}"/>
                      </a:ext>
                    </a:extLst>
                  </p:cNvPr>
                  <p:cNvSpPr/>
                  <p:nvPr/>
                </p:nvSpPr>
                <p:spPr>
                  <a:xfrm>
                    <a:off x="638108" y="791288"/>
                    <a:ext cx="1993352" cy="1284548"/>
                  </a:xfrm>
                  <a:custGeom>
                    <a:avLst/>
                    <a:gdLst>
                      <a:gd name="connsiteX0" fmla="*/ 1180785 w 2054997"/>
                      <a:gd name="connsiteY0" fmla="*/ 13 h 1277990"/>
                      <a:gd name="connsiteX1" fmla="*/ 1777080 w 2054997"/>
                      <a:gd name="connsiteY1" fmla="*/ 277917 h 1277990"/>
                      <a:gd name="connsiteX2" fmla="*/ 1943127 w 2054997"/>
                      <a:gd name="connsiteY2" fmla="*/ 1166119 h 1277990"/>
                      <a:gd name="connsiteX3" fmla="*/ 1054925 w 2054997"/>
                      <a:gd name="connsiteY3" fmla="*/ 1000073 h 1277990"/>
                      <a:gd name="connsiteX4" fmla="*/ 1027499 w 2054997"/>
                      <a:gd name="connsiteY4" fmla="*/ 968578 h 1277990"/>
                      <a:gd name="connsiteX5" fmla="*/ 1000073 w 2054997"/>
                      <a:gd name="connsiteY5" fmla="*/ 1000073 h 1277990"/>
                      <a:gd name="connsiteX6" fmla="*/ 111870 w 2054997"/>
                      <a:gd name="connsiteY6" fmla="*/ 1166119 h 1277990"/>
                      <a:gd name="connsiteX7" fmla="*/ 277917 w 2054997"/>
                      <a:gd name="connsiteY7" fmla="*/ 277917 h 1277990"/>
                      <a:gd name="connsiteX8" fmla="*/ 984147 w 2054997"/>
                      <a:gd name="connsiteY8" fmla="*/ 12747 h 1277990"/>
                      <a:gd name="connsiteX9" fmla="*/ 1023009 w 2054997"/>
                      <a:gd name="connsiteY9" fmla="*/ 27371 h 1277990"/>
                      <a:gd name="connsiteX10" fmla="*/ 1097401 w 2054997"/>
                      <a:gd name="connsiteY10" fmla="*/ 7309 h 1277990"/>
                      <a:gd name="connsiteX11" fmla="*/ 1180785 w 2054997"/>
                      <a:gd name="connsiteY11" fmla="*/ 13 h 12779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054997" h="1277990">
                        <a:moveTo>
                          <a:pt x="1180785" y="13"/>
                        </a:moveTo>
                        <a:cubicBezTo>
                          <a:pt x="1371560" y="-1306"/>
                          <a:pt x="1595128" y="95965"/>
                          <a:pt x="1777080" y="277917"/>
                        </a:cubicBezTo>
                        <a:cubicBezTo>
                          <a:pt x="2068203" y="569040"/>
                          <a:pt x="2142544" y="966702"/>
                          <a:pt x="1943127" y="1166119"/>
                        </a:cubicBezTo>
                        <a:cubicBezTo>
                          <a:pt x="1743709" y="1365537"/>
                          <a:pt x="1346048" y="1291196"/>
                          <a:pt x="1054925" y="1000073"/>
                        </a:cubicBezTo>
                        <a:lnTo>
                          <a:pt x="1027499" y="968578"/>
                        </a:lnTo>
                        <a:lnTo>
                          <a:pt x="1000073" y="1000073"/>
                        </a:lnTo>
                        <a:cubicBezTo>
                          <a:pt x="708950" y="1291196"/>
                          <a:pt x="311288" y="1365537"/>
                          <a:pt x="111870" y="1166119"/>
                        </a:cubicBezTo>
                        <a:cubicBezTo>
                          <a:pt x="-87547" y="966702"/>
                          <a:pt x="-13206" y="569040"/>
                          <a:pt x="277917" y="277917"/>
                        </a:cubicBezTo>
                        <a:cubicBezTo>
                          <a:pt x="496259" y="59575"/>
                          <a:pt x="774529" y="-36827"/>
                          <a:pt x="984147" y="12747"/>
                        </a:cubicBezTo>
                        <a:lnTo>
                          <a:pt x="1023009" y="27371"/>
                        </a:lnTo>
                        <a:lnTo>
                          <a:pt x="1097401" y="7309"/>
                        </a:lnTo>
                        <a:cubicBezTo>
                          <a:pt x="1124290" y="2627"/>
                          <a:pt x="1152168" y="211"/>
                          <a:pt x="1180785" y="13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6" name="楕円 415">
                    <a:extLst>
                      <a:ext uri="{FF2B5EF4-FFF2-40B4-BE49-F238E27FC236}">
                        <a16:creationId xmlns:a16="http://schemas.microsoft.com/office/drawing/2014/main" id="{8E859421-1AC0-4384-AC93-1E771932395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37385" y="1728241"/>
                    <a:ext cx="449030" cy="646660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7" name="楕円 416">
                    <a:extLst>
                      <a:ext uri="{FF2B5EF4-FFF2-40B4-BE49-F238E27FC236}">
                        <a16:creationId xmlns:a16="http://schemas.microsoft.com/office/drawing/2014/main" id="{A3BAE1C4-B786-4B31-B82D-F37DAFF7D95A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26582" y="1830256"/>
                    <a:ext cx="307355" cy="442630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8" name="楕円 417">
                    <a:extLst>
                      <a:ext uri="{FF2B5EF4-FFF2-40B4-BE49-F238E27FC236}">
                        <a16:creationId xmlns:a16="http://schemas.microsoft.com/office/drawing/2014/main" id="{1F488258-3624-446D-9146-60D40639A485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252189" y="1728241"/>
                    <a:ext cx="449030" cy="646660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9" name="楕円 418">
                    <a:extLst>
                      <a:ext uri="{FF2B5EF4-FFF2-40B4-BE49-F238E27FC236}">
                        <a16:creationId xmlns:a16="http://schemas.microsoft.com/office/drawing/2014/main" id="{60CAF8D9-66FF-4862-9619-9E2BA3F59676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04667" y="1830256"/>
                    <a:ext cx="307355" cy="442630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0" name="楕円 419">
                    <a:extLst>
                      <a:ext uri="{FF2B5EF4-FFF2-40B4-BE49-F238E27FC236}">
                        <a16:creationId xmlns:a16="http://schemas.microsoft.com/office/drawing/2014/main" id="{920EF179-976C-4ADD-82A0-E6EBF4AAD715}"/>
                      </a:ext>
                    </a:extLst>
                  </p:cNvPr>
                  <p:cNvSpPr/>
                  <p:nvPr/>
                </p:nvSpPr>
                <p:spPr>
                  <a:xfrm>
                    <a:off x="761900" y="1076873"/>
                    <a:ext cx="1714804" cy="1846693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1" name="フリーフォーム: 図形 420">
                    <a:extLst>
                      <a:ext uri="{FF2B5EF4-FFF2-40B4-BE49-F238E27FC236}">
                        <a16:creationId xmlns:a16="http://schemas.microsoft.com/office/drawing/2014/main" id="{50D5C064-44A1-4A34-94E9-E32331325474}"/>
                      </a:ext>
                    </a:extLst>
                  </p:cNvPr>
                  <p:cNvSpPr/>
                  <p:nvPr/>
                </p:nvSpPr>
                <p:spPr>
                  <a:xfrm>
                    <a:off x="770130" y="906272"/>
                    <a:ext cx="1702775" cy="746895"/>
                  </a:xfrm>
                  <a:custGeom>
                    <a:avLst/>
                    <a:gdLst>
                      <a:gd name="connsiteX0" fmla="*/ 940316 w 1702775"/>
                      <a:gd name="connsiteY0" fmla="*/ 1628 h 746895"/>
                      <a:gd name="connsiteX1" fmla="*/ 1357640 w 1702775"/>
                      <a:gd name="connsiteY1" fmla="*/ 107056 h 746895"/>
                      <a:gd name="connsiteX2" fmla="*/ 1664495 w 1702775"/>
                      <a:gd name="connsiteY2" fmla="*/ 746894 h 746895"/>
                      <a:gd name="connsiteX3" fmla="*/ 928923 w 1702775"/>
                      <a:gd name="connsiteY3" fmla="*/ 255944 h 746895"/>
                      <a:gd name="connsiteX4" fmla="*/ 851389 w 1702775"/>
                      <a:gd name="connsiteY4" fmla="*/ 226657 h 746895"/>
                      <a:gd name="connsiteX5" fmla="*/ 773852 w 1702775"/>
                      <a:gd name="connsiteY5" fmla="*/ 255945 h 746895"/>
                      <a:gd name="connsiteX6" fmla="*/ 38280 w 1702775"/>
                      <a:gd name="connsiteY6" fmla="*/ 746895 h 746895"/>
                      <a:gd name="connsiteX7" fmla="*/ 345134 w 1702775"/>
                      <a:gd name="connsiteY7" fmla="*/ 107057 h 746895"/>
                      <a:gd name="connsiteX8" fmla="*/ 762458 w 1702775"/>
                      <a:gd name="connsiteY8" fmla="*/ 1629 h 746895"/>
                      <a:gd name="connsiteX9" fmla="*/ 853236 w 1702775"/>
                      <a:gd name="connsiteY9" fmla="*/ 17091 h 746895"/>
                      <a:gd name="connsiteX10" fmla="*/ 870728 w 1702775"/>
                      <a:gd name="connsiteY10" fmla="*/ 11786 h 746895"/>
                      <a:gd name="connsiteX11" fmla="*/ 940316 w 1702775"/>
                      <a:gd name="connsiteY11" fmla="*/ 1628 h 746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702775" h="746895">
                        <a:moveTo>
                          <a:pt x="940316" y="1628"/>
                        </a:moveTo>
                        <a:cubicBezTo>
                          <a:pt x="1068357" y="-8176"/>
                          <a:pt x="1217581" y="26192"/>
                          <a:pt x="1357640" y="107056"/>
                        </a:cubicBezTo>
                        <a:cubicBezTo>
                          <a:pt x="1637759" y="268782"/>
                          <a:pt x="1775142" y="555248"/>
                          <a:pt x="1664495" y="746894"/>
                        </a:cubicBezTo>
                        <a:cubicBezTo>
                          <a:pt x="1458403" y="539550"/>
                          <a:pt x="1202808" y="369893"/>
                          <a:pt x="928923" y="255944"/>
                        </a:cubicBezTo>
                        <a:lnTo>
                          <a:pt x="851389" y="226657"/>
                        </a:lnTo>
                        <a:lnTo>
                          <a:pt x="773852" y="255945"/>
                        </a:lnTo>
                        <a:cubicBezTo>
                          <a:pt x="499966" y="369894"/>
                          <a:pt x="244371" y="539551"/>
                          <a:pt x="38280" y="746895"/>
                        </a:cubicBezTo>
                        <a:cubicBezTo>
                          <a:pt x="-72367" y="555249"/>
                          <a:pt x="65016" y="268783"/>
                          <a:pt x="345134" y="107057"/>
                        </a:cubicBezTo>
                        <a:cubicBezTo>
                          <a:pt x="485194" y="26193"/>
                          <a:pt x="634418" y="-8175"/>
                          <a:pt x="762458" y="1629"/>
                        </a:cubicBezTo>
                        <a:lnTo>
                          <a:pt x="853236" y="17091"/>
                        </a:lnTo>
                        <a:lnTo>
                          <a:pt x="870728" y="11786"/>
                        </a:lnTo>
                        <a:cubicBezTo>
                          <a:pt x="893046" y="6858"/>
                          <a:pt x="916309" y="3467"/>
                          <a:pt x="940316" y="162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2" name="楕円 421">
                    <a:extLst>
                      <a:ext uri="{FF2B5EF4-FFF2-40B4-BE49-F238E27FC236}">
                        <a16:creationId xmlns:a16="http://schemas.microsoft.com/office/drawing/2014/main" id="{DD94EE7D-D328-450C-8795-459FE4067756}"/>
                      </a:ext>
                    </a:extLst>
                  </p:cNvPr>
                  <p:cNvSpPr/>
                  <p:nvPr/>
                </p:nvSpPr>
                <p:spPr>
                  <a:xfrm>
                    <a:off x="1111598" y="1733049"/>
                    <a:ext cx="221293" cy="306969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3" name="楕円 422">
                    <a:extLst>
                      <a:ext uri="{FF2B5EF4-FFF2-40B4-BE49-F238E27FC236}">
                        <a16:creationId xmlns:a16="http://schemas.microsoft.com/office/drawing/2014/main" id="{A40FBCB7-9F1B-4B79-A037-3ED5523D695B}"/>
                      </a:ext>
                    </a:extLst>
                  </p:cNvPr>
                  <p:cNvSpPr/>
                  <p:nvPr/>
                </p:nvSpPr>
                <p:spPr>
                  <a:xfrm>
                    <a:off x="1919559" y="1733049"/>
                    <a:ext cx="221293" cy="306969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4" name="楕円 423">
                    <a:extLst>
                      <a:ext uri="{FF2B5EF4-FFF2-40B4-BE49-F238E27FC236}">
                        <a16:creationId xmlns:a16="http://schemas.microsoft.com/office/drawing/2014/main" id="{E8B411DE-A694-454F-8479-A64B6DDE907E}"/>
                      </a:ext>
                    </a:extLst>
                  </p:cNvPr>
                  <p:cNvSpPr/>
                  <p:nvPr/>
                </p:nvSpPr>
                <p:spPr>
                  <a:xfrm>
                    <a:off x="1181851" y="1795945"/>
                    <a:ext cx="80787" cy="113762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5" name="楕円 424">
                    <a:extLst>
                      <a:ext uri="{FF2B5EF4-FFF2-40B4-BE49-F238E27FC236}">
                        <a16:creationId xmlns:a16="http://schemas.microsoft.com/office/drawing/2014/main" id="{CBED8AE7-E823-49C1-9992-A55796FA6B62}"/>
                      </a:ext>
                    </a:extLst>
                  </p:cNvPr>
                  <p:cNvSpPr/>
                  <p:nvPr/>
                </p:nvSpPr>
                <p:spPr>
                  <a:xfrm>
                    <a:off x="1989812" y="1795945"/>
                    <a:ext cx="80787" cy="113762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F9C4EDD2-E743-47A2-A21B-5EF56B174860}"/>
                    </a:ext>
                  </a:extLst>
                </p:cNvPr>
                <p:cNvSpPr/>
                <p:nvPr/>
              </p:nvSpPr>
              <p:spPr>
                <a:xfrm rot="16200000">
                  <a:off x="2922995" y="3029982"/>
                  <a:ext cx="81825" cy="189954"/>
                </a:xfrm>
                <a:custGeom>
                  <a:avLst/>
                  <a:gdLst>
                    <a:gd name="connsiteX0" fmla="*/ 0 w 119400"/>
                    <a:gd name="connsiteY0" fmla="*/ 118790 h 237580"/>
                    <a:gd name="connsiteX1" fmla="*/ 100014 w 119400"/>
                    <a:gd name="connsiteY1" fmla="*/ 0 h 237580"/>
                    <a:gd name="connsiteX2" fmla="*/ 92469 w 119400"/>
                    <a:gd name="connsiteY2" fmla="*/ 71689 h 237580"/>
                    <a:gd name="connsiteX3" fmla="*/ 119400 w 119400"/>
                    <a:gd name="connsiteY3" fmla="*/ 117350 h 237580"/>
                    <a:gd name="connsiteX4" fmla="*/ 92212 w 119400"/>
                    <a:gd name="connsiteY4" fmla="*/ 163446 h 237580"/>
                    <a:gd name="connsiteX5" fmla="*/ 100014 w 119400"/>
                    <a:gd name="connsiteY5" fmla="*/ 237579 h 237580"/>
                    <a:gd name="connsiteX6" fmla="*/ 100014 w 119400"/>
                    <a:gd name="connsiteY6" fmla="*/ 237580 h 237580"/>
                    <a:gd name="connsiteX7" fmla="*/ 0 w 119400"/>
                    <a:gd name="connsiteY7" fmla="*/ 118790 h 237580"/>
                    <a:gd name="connsiteX0" fmla="*/ 0 w 119400"/>
                    <a:gd name="connsiteY0" fmla="*/ 118790 h 237580"/>
                    <a:gd name="connsiteX1" fmla="*/ 100014 w 119400"/>
                    <a:gd name="connsiteY1" fmla="*/ 0 h 237580"/>
                    <a:gd name="connsiteX2" fmla="*/ 92469 w 119400"/>
                    <a:gd name="connsiteY2" fmla="*/ 71689 h 237580"/>
                    <a:gd name="connsiteX3" fmla="*/ 119400 w 119400"/>
                    <a:gd name="connsiteY3" fmla="*/ 117350 h 237580"/>
                    <a:gd name="connsiteX4" fmla="*/ 100014 w 119400"/>
                    <a:gd name="connsiteY4" fmla="*/ 237579 h 237580"/>
                    <a:gd name="connsiteX5" fmla="*/ 100014 w 119400"/>
                    <a:gd name="connsiteY5" fmla="*/ 237580 h 237580"/>
                    <a:gd name="connsiteX6" fmla="*/ 0 w 119400"/>
                    <a:gd name="connsiteY6" fmla="*/ 118790 h 237580"/>
                    <a:gd name="connsiteX0" fmla="*/ 0 w 119400"/>
                    <a:gd name="connsiteY0" fmla="*/ 118790 h 237580"/>
                    <a:gd name="connsiteX1" fmla="*/ 100014 w 119400"/>
                    <a:gd name="connsiteY1" fmla="*/ 0 h 237580"/>
                    <a:gd name="connsiteX2" fmla="*/ 119400 w 119400"/>
                    <a:gd name="connsiteY2" fmla="*/ 117350 h 237580"/>
                    <a:gd name="connsiteX3" fmla="*/ 100014 w 119400"/>
                    <a:gd name="connsiteY3" fmla="*/ 237579 h 237580"/>
                    <a:gd name="connsiteX4" fmla="*/ 100014 w 119400"/>
                    <a:gd name="connsiteY4" fmla="*/ 237580 h 237580"/>
                    <a:gd name="connsiteX5" fmla="*/ 0 w 119400"/>
                    <a:gd name="connsiteY5" fmla="*/ 118790 h 237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9400" h="237580">
                      <a:moveTo>
                        <a:pt x="0" y="118790"/>
                      </a:moveTo>
                      <a:cubicBezTo>
                        <a:pt x="0" y="53184"/>
                        <a:pt x="44778" y="0"/>
                        <a:pt x="100014" y="0"/>
                      </a:cubicBezTo>
                      <a:lnTo>
                        <a:pt x="119400" y="117350"/>
                      </a:lnTo>
                      <a:lnTo>
                        <a:pt x="100014" y="237579"/>
                      </a:lnTo>
                      <a:lnTo>
                        <a:pt x="100014" y="237580"/>
                      </a:lnTo>
                      <a:cubicBezTo>
                        <a:pt x="44778" y="237580"/>
                        <a:pt x="0" y="184396"/>
                        <a:pt x="0" y="11879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月 413">
                  <a:extLst>
                    <a:ext uri="{FF2B5EF4-FFF2-40B4-BE49-F238E27FC236}">
                      <a16:creationId xmlns:a16="http://schemas.microsoft.com/office/drawing/2014/main" id="{818E3EE2-7E47-4533-A5C3-4AEBD0382108}"/>
                    </a:ext>
                  </a:extLst>
                </p:cNvPr>
                <p:cNvSpPr/>
                <p:nvPr/>
              </p:nvSpPr>
              <p:spPr>
                <a:xfrm rot="16200000">
                  <a:off x="2933467" y="3127112"/>
                  <a:ext cx="60876" cy="481772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D9BEB70A-4F0B-4FB6-AFD8-5A72EB968721}"/>
                  </a:ext>
                </a:extLst>
              </p:cNvPr>
              <p:cNvSpPr/>
              <p:nvPr/>
            </p:nvSpPr>
            <p:spPr>
              <a:xfrm>
                <a:off x="2075205" y="2207302"/>
                <a:ext cx="1585738" cy="748896"/>
              </a:xfrm>
              <a:custGeom>
                <a:avLst/>
                <a:gdLst>
                  <a:gd name="connsiteX0" fmla="*/ 374448 w 1692190"/>
                  <a:gd name="connsiteY0" fmla="*/ 0 h 748896"/>
                  <a:gd name="connsiteX1" fmla="*/ 566443 w 1692190"/>
                  <a:gd name="connsiteY1" fmla="*/ 0 h 748896"/>
                  <a:gd name="connsiteX2" fmla="*/ 568303 w 1692190"/>
                  <a:gd name="connsiteY2" fmla="*/ 4981 h 748896"/>
                  <a:gd name="connsiteX3" fmla="*/ 844620 w 1692190"/>
                  <a:gd name="connsiteY3" fmla="*/ 104027 h 748896"/>
                  <a:gd name="connsiteX4" fmla="*/ 1120938 w 1692190"/>
                  <a:gd name="connsiteY4" fmla="*/ 4981 h 748896"/>
                  <a:gd name="connsiteX5" fmla="*/ 1122797 w 1692190"/>
                  <a:gd name="connsiteY5" fmla="*/ 0 h 748896"/>
                  <a:gd name="connsiteX6" fmla="*/ 1317742 w 1692190"/>
                  <a:gd name="connsiteY6" fmla="*/ 0 h 748896"/>
                  <a:gd name="connsiteX7" fmla="*/ 1692190 w 1692190"/>
                  <a:gd name="connsiteY7" fmla="*/ 374448 h 748896"/>
                  <a:gd name="connsiteX8" fmla="*/ 1692190 w 1692190"/>
                  <a:gd name="connsiteY8" fmla="*/ 748896 h 748896"/>
                  <a:gd name="connsiteX9" fmla="*/ 0 w 1692190"/>
                  <a:gd name="connsiteY9" fmla="*/ 748896 h 748896"/>
                  <a:gd name="connsiteX10" fmla="*/ 0 w 1692190"/>
                  <a:gd name="connsiteY10" fmla="*/ 374448 h 748896"/>
                  <a:gd name="connsiteX11" fmla="*/ 374448 w 1692190"/>
                  <a:gd name="connsiteY11" fmla="*/ 0 h 748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92190" h="748896">
                    <a:moveTo>
                      <a:pt x="374448" y="0"/>
                    </a:moveTo>
                    <a:lnTo>
                      <a:pt x="566443" y="0"/>
                    </a:lnTo>
                    <a:lnTo>
                      <a:pt x="568303" y="4981"/>
                    </a:lnTo>
                    <a:cubicBezTo>
                      <a:pt x="613828" y="63186"/>
                      <a:pt x="720404" y="104027"/>
                      <a:pt x="844620" y="104027"/>
                    </a:cubicBezTo>
                    <a:cubicBezTo>
                      <a:pt x="968836" y="104027"/>
                      <a:pt x="1075413" y="63186"/>
                      <a:pt x="1120938" y="4981"/>
                    </a:cubicBezTo>
                    <a:lnTo>
                      <a:pt x="1122797" y="0"/>
                    </a:lnTo>
                    <a:lnTo>
                      <a:pt x="1317742" y="0"/>
                    </a:lnTo>
                    <a:cubicBezTo>
                      <a:pt x="1524544" y="0"/>
                      <a:pt x="1692190" y="167646"/>
                      <a:pt x="1692190" y="374448"/>
                    </a:cubicBezTo>
                    <a:lnTo>
                      <a:pt x="1692190" y="748896"/>
                    </a:lnTo>
                    <a:lnTo>
                      <a:pt x="0" y="748896"/>
                    </a:lnTo>
                    <a:lnTo>
                      <a:pt x="0" y="374448"/>
                    </a:lnTo>
                    <a:cubicBezTo>
                      <a:pt x="0" y="167646"/>
                      <a:pt x="167646" y="0"/>
                      <a:pt x="374448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05" name="直線コネクタ 404">
                <a:extLst>
                  <a:ext uri="{FF2B5EF4-FFF2-40B4-BE49-F238E27FC236}">
                    <a16:creationId xmlns:a16="http://schemas.microsoft.com/office/drawing/2014/main" id="{3216542D-543D-4E12-BF33-3B4D3BE5600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05229" y="2628900"/>
                <a:ext cx="0" cy="327298"/>
              </a:xfrm>
              <a:prstGeom prst="line">
                <a:avLst/>
              </a:prstGeom>
              <a:solidFill>
                <a:schemeClr val="accent5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406" name="直線コネクタ 405">
                <a:extLst>
                  <a:ext uri="{FF2B5EF4-FFF2-40B4-BE49-F238E27FC236}">
                    <a16:creationId xmlns:a16="http://schemas.microsoft.com/office/drawing/2014/main" id="{C61365FF-529C-4146-9FD7-E70E259BF7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02505" y="2628900"/>
                <a:ext cx="0" cy="327298"/>
              </a:xfrm>
              <a:prstGeom prst="line">
                <a:avLst/>
              </a:prstGeom>
              <a:solidFill>
                <a:schemeClr val="accent5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407" name="月 406">
                <a:extLst>
                  <a:ext uri="{FF2B5EF4-FFF2-40B4-BE49-F238E27FC236}">
                    <a16:creationId xmlns:a16="http://schemas.microsoft.com/office/drawing/2014/main" id="{211915FD-951D-4F73-ABC6-812050ED2D52}"/>
                  </a:ext>
                </a:extLst>
              </p:cNvPr>
              <p:cNvSpPr/>
              <p:nvPr/>
            </p:nvSpPr>
            <p:spPr>
              <a:xfrm>
                <a:off x="2027864" y="570744"/>
                <a:ext cx="193921" cy="1521920"/>
              </a:xfrm>
              <a:prstGeom prst="moon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月 407">
                <a:extLst>
                  <a:ext uri="{FF2B5EF4-FFF2-40B4-BE49-F238E27FC236}">
                    <a16:creationId xmlns:a16="http://schemas.microsoft.com/office/drawing/2014/main" id="{19090EDE-7822-43E7-9F45-0CEB2F576154}"/>
                  </a:ext>
                </a:extLst>
              </p:cNvPr>
              <p:cNvSpPr/>
              <p:nvPr/>
            </p:nvSpPr>
            <p:spPr>
              <a:xfrm flipH="1">
                <a:off x="3528750" y="570744"/>
                <a:ext cx="193921" cy="1521920"/>
              </a:xfrm>
              <a:prstGeom prst="moon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月 408">
                <a:extLst>
                  <a:ext uri="{FF2B5EF4-FFF2-40B4-BE49-F238E27FC236}">
                    <a16:creationId xmlns:a16="http://schemas.microsoft.com/office/drawing/2014/main" id="{0D685E2A-7BC1-4469-949B-B58DB3A0169F}"/>
                  </a:ext>
                </a:extLst>
              </p:cNvPr>
              <p:cNvSpPr/>
              <p:nvPr/>
            </p:nvSpPr>
            <p:spPr>
              <a:xfrm rot="5400000">
                <a:off x="2420612" y="506349"/>
                <a:ext cx="127691" cy="525346"/>
              </a:xfrm>
              <a:prstGeom prst="moon">
                <a:avLst>
                  <a:gd name="adj" fmla="val 38069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月 409">
                <a:extLst>
                  <a:ext uri="{FF2B5EF4-FFF2-40B4-BE49-F238E27FC236}">
                    <a16:creationId xmlns:a16="http://schemas.microsoft.com/office/drawing/2014/main" id="{884DBB71-56E4-4AF1-BD53-19F9D73B2388}"/>
                  </a:ext>
                </a:extLst>
              </p:cNvPr>
              <p:cNvSpPr/>
              <p:nvPr/>
            </p:nvSpPr>
            <p:spPr>
              <a:xfrm rot="5400000">
                <a:off x="3188964" y="506350"/>
                <a:ext cx="127691" cy="525346"/>
              </a:xfrm>
              <a:prstGeom prst="moon">
                <a:avLst>
                  <a:gd name="adj" fmla="val 38069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9" name="月 398">
              <a:extLst>
                <a:ext uri="{FF2B5EF4-FFF2-40B4-BE49-F238E27FC236}">
                  <a16:creationId xmlns:a16="http://schemas.microsoft.com/office/drawing/2014/main" id="{C5AA1C7F-6061-49CF-BC98-D33C00418184}"/>
                </a:ext>
              </a:extLst>
            </p:cNvPr>
            <p:cNvSpPr/>
            <p:nvPr/>
          </p:nvSpPr>
          <p:spPr>
            <a:xfrm rot="5400000">
              <a:off x="-293851" y="-666849"/>
              <a:ext cx="859383" cy="1945434"/>
            </a:xfrm>
            <a:prstGeom prst="moon">
              <a:avLst>
                <a:gd name="adj" fmla="val 87500"/>
              </a:avLst>
            </a:prstGeom>
            <a:solidFill>
              <a:srgbClr val="FF33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0" name="フリーフォーム: 図形 399">
              <a:extLst>
                <a:ext uri="{FF2B5EF4-FFF2-40B4-BE49-F238E27FC236}">
                  <a16:creationId xmlns:a16="http://schemas.microsoft.com/office/drawing/2014/main" id="{F8651A93-F0B4-4583-88DA-E538AE22920F}"/>
                </a:ext>
              </a:extLst>
            </p:cNvPr>
            <p:cNvSpPr/>
            <p:nvPr/>
          </p:nvSpPr>
          <p:spPr>
            <a:xfrm>
              <a:off x="-1104455" y="504862"/>
              <a:ext cx="2480590" cy="380498"/>
            </a:xfrm>
            <a:custGeom>
              <a:avLst/>
              <a:gdLst>
                <a:gd name="connsiteX0" fmla="*/ 1170897 w 2341794"/>
                <a:gd name="connsiteY0" fmla="*/ 0 h 366327"/>
                <a:gd name="connsiteX1" fmla="*/ 2330005 w 2341794"/>
                <a:gd name="connsiteY1" fmla="*/ 325973 h 366327"/>
                <a:gd name="connsiteX2" fmla="*/ 2341794 w 2341794"/>
                <a:gd name="connsiteY2" fmla="*/ 366327 h 366327"/>
                <a:gd name="connsiteX3" fmla="*/ 2151936 w 2341794"/>
                <a:gd name="connsiteY3" fmla="*/ 321382 h 366327"/>
                <a:gd name="connsiteX4" fmla="*/ 1170897 w 2341794"/>
                <a:gd name="connsiteY4" fmla="*/ 235402 h 366327"/>
                <a:gd name="connsiteX5" fmla="*/ 189858 w 2341794"/>
                <a:gd name="connsiteY5" fmla="*/ 321382 h 366327"/>
                <a:gd name="connsiteX6" fmla="*/ 0 w 2341794"/>
                <a:gd name="connsiteY6" fmla="*/ 366327 h 366327"/>
                <a:gd name="connsiteX7" fmla="*/ 11789 w 2341794"/>
                <a:gd name="connsiteY7" fmla="*/ 325973 h 366327"/>
                <a:gd name="connsiteX8" fmla="*/ 1170897 w 2341794"/>
                <a:gd name="connsiteY8" fmla="*/ 0 h 366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41794" h="366327">
                  <a:moveTo>
                    <a:pt x="1170897" y="0"/>
                  </a:moveTo>
                  <a:cubicBezTo>
                    <a:pt x="1742651" y="0"/>
                    <a:pt x="2219681" y="139940"/>
                    <a:pt x="2330005" y="325973"/>
                  </a:cubicBezTo>
                  <a:lnTo>
                    <a:pt x="2341794" y="366327"/>
                  </a:lnTo>
                  <a:lnTo>
                    <a:pt x="2151936" y="321382"/>
                  </a:lnTo>
                  <a:cubicBezTo>
                    <a:pt x="1871893" y="267099"/>
                    <a:pt x="1534296" y="235402"/>
                    <a:pt x="1170897" y="235402"/>
                  </a:cubicBezTo>
                  <a:cubicBezTo>
                    <a:pt x="807498" y="235402"/>
                    <a:pt x="469901" y="267099"/>
                    <a:pt x="189858" y="321382"/>
                  </a:cubicBezTo>
                  <a:lnTo>
                    <a:pt x="0" y="366327"/>
                  </a:lnTo>
                  <a:lnTo>
                    <a:pt x="11789" y="325973"/>
                  </a:lnTo>
                  <a:cubicBezTo>
                    <a:pt x="122113" y="139940"/>
                    <a:pt x="599143" y="0"/>
                    <a:pt x="1170897" y="0"/>
                  </a:cubicBezTo>
                  <a:close/>
                </a:path>
              </a:pathLst>
            </a:custGeom>
            <a:solidFill>
              <a:srgbClr val="FF33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6" name="グループ化 425">
            <a:extLst>
              <a:ext uri="{FF2B5EF4-FFF2-40B4-BE49-F238E27FC236}">
                <a16:creationId xmlns:a16="http://schemas.microsoft.com/office/drawing/2014/main" id="{E0D9A003-FDC9-44A7-A30A-BE49ED7C43AE}"/>
              </a:ext>
            </a:extLst>
          </p:cNvPr>
          <p:cNvGrpSpPr/>
          <p:nvPr/>
        </p:nvGrpSpPr>
        <p:grpSpPr>
          <a:xfrm>
            <a:off x="989389" y="3862350"/>
            <a:ext cx="2116589" cy="2515444"/>
            <a:chOff x="-1293655" y="-203067"/>
            <a:chExt cx="2658324" cy="3159265"/>
          </a:xfrm>
        </p:grpSpPr>
        <p:sp>
          <p:nvSpPr>
            <p:cNvPr id="427" name="正方形/長方形 426">
              <a:extLst>
                <a:ext uri="{FF2B5EF4-FFF2-40B4-BE49-F238E27FC236}">
                  <a16:creationId xmlns:a16="http://schemas.microsoft.com/office/drawing/2014/main" id="{63FAA2B5-CF9C-4419-8000-14C757F7A935}"/>
                </a:ext>
              </a:extLst>
            </p:cNvPr>
            <p:cNvSpPr/>
            <p:nvPr/>
          </p:nvSpPr>
          <p:spPr>
            <a:xfrm>
              <a:off x="-1293655" y="-203067"/>
              <a:ext cx="2658324" cy="3158676"/>
            </a:xfrm>
            <a:prstGeom prst="rect">
              <a:avLst/>
            </a:pr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8" name="楕円 427">
              <a:extLst>
                <a:ext uri="{FF2B5EF4-FFF2-40B4-BE49-F238E27FC236}">
                  <a16:creationId xmlns:a16="http://schemas.microsoft.com/office/drawing/2014/main" id="{A1E3E6E3-BC71-4C05-85D5-DCF4BB044899}"/>
                </a:ext>
              </a:extLst>
            </p:cNvPr>
            <p:cNvSpPr/>
            <p:nvPr/>
          </p:nvSpPr>
          <p:spPr>
            <a:xfrm>
              <a:off x="-895624" y="326382"/>
              <a:ext cx="1892230" cy="2488948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29" name="グループ化 428">
              <a:extLst>
                <a:ext uri="{FF2B5EF4-FFF2-40B4-BE49-F238E27FC236}">
                  <a16:creationId xmlns:a16="http://schemas.microsoft.com/office/drawing/2014/main" id="{CA0DAE22-875D-44BD-93B5-B645433C3C75}"/>
                </a:ext>
              </a:extLst>
            </p:cNvPr>
            <p:cNvGrpSpPr/>
            <p:nvPr/>
          </p:nvGrpSpPr>
          <p:grpSpPr>
            <a:xfrm>
              <a:off x="-1018586" y="55070"/>
              <a:ext cx="2083720" cy="2315619"/>
              <a:chOff x="1922045" y="1617170"/>
              <a:chExt cx="2083720" cy="2315619"/>
            </a:xfrm>
          </p:grpSpPr>
          <p:sp>
            <p:nvSpPr>
              <p:cNvPr id="444" name="台形 443">
                <a:extLst>
                  <a:ext uri="{FF2B5EF4-FFF2-40B4-BE49-F238E27FC236}">
                    <a16:creationId xmlns:a16="http://schemas.microsoft.com/office/drawing/2014/main" id="{CE7CD06C-6EE3-4F4F-BB24-6A42801528C8}"/>
                  </a:ext>
                </a:extLst>
              </p:cNvPr>
              <p:cNvSpPr/>
              <p:nvPr/>
            </p:nvSpPr>
            <p:spPr>
              <a:xfrm>
                <a:off x="2736393" y="3522102"/>
                <a:ext cx="468770" cy="410687"/>
              </a:xfrm>
              <a:prstGeom prst="trapezoid">
                <a:avLst>
                  <a:gd name="adj" fmla="val 12637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5" name="グループ化 444">
                <a:extLst>
                  <a:ext uri="{FF2B5EF4-FFF2-40B4-BE49-F238E27FC236}">
                    <a16:creationId xmlns:a16="http://schemas.microsoft.com/office/drawing/2014/main" id="{D8B23E8A-4552-473C-B589-28479F5A204A}"/>
                  </a:ext>
                </a:extLst>
              </p:cNvPr>
              <p:cNvGrpSpPr/>
              <p:nvPr/>
            </p:nvGrpSpPr>
            <p:grpSpPr>
              <a:xfrm>
                <a:off x="1922045" y="1617170"/>
                <a:ext cx="2083720" cy="2053332"/>
                <a:chOff x="537385" y="791288"/>
                <a:chExt cx="2163834" cy="2132278"/>
              </a:xfrm>
            </p:grpSpPr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C4B52E26-4392-414A-A3C9-79C64DD6A69D}"/>
                    </a:ext>
                  </a:extLst>
                </p:cNvPr>
                <p:cNvSpPr/>
                <p:nvPr/>
              </p:nvSpPr>
              <p:spPr>
                <a:xfrm>
                  <a:off x="638108" y="791288"/>
                  <a:ext cx="1993352" cy="1284548"/>
                </a:xfrm>
                <a:custGeom>
                  <a:avLst/>
                  <a:gdLst>
                    <a:gd name="connsiteX0" fmla="*/ 1180785 w 2054997"/>
                    <a:gd name="connsiteY0" fmla="*/ 13 h 1277990"/>
                    <a:gd name="connsiteX1" fmla="*/ 1777080 w 2054997"/>
                    <a:gd name="connsiteY1" fmla="*/ 277917 h 1277990"/>
                    <a:gd name="connsiteX2" fmla="*/ 1943127 w 2054997"/>
                    <a:gd name="connsiteY2" fmla="*/ 1166119 h 1277990"/>
                    <a:gd name="connsiteX3" fmla="*/ 1054925 w 2054997"/>
                    <a:gd name="connsiteY3" fmla="*/ 1000073 h 1277990"/>
                    <a:gd name="connsiteX4" fmla="*/ 1027499 w 2054997"/>
                    <a:gd name="connsiteY4" fmla="*/ 968578 h 1277990"/>
                    <a:gd name="connsiteX5" fmla="*/ 1000073 w 2054997"/>
                    <a:gd name="connsiteY5" fmla="*/ 1000073 h 1277990"/>
                    <a:gd name="connsiteX6" fmla="*/ 111870 w 2054997"/>
                    <a:gd name="connsiteY6" fmla="*/ 1166119 h 1277990"/>
                    <a:gd name="connsiteX7" fmla="*/ 277917 w 2054997"/>
                    <a:gd name="connsiteY7" fmla="*/ 277917 h 1277990"/>
                    <a:gd name="connsiteX8" fmla="*/ 984147 w 2054997"/>
                    <a:gd name="connsiteY8" fmla="*/ 12747 h 1277990"/>
                    <a:gd name="connsiteX9" fmla="*/ 1023009 w 2054997"/>
                    <a:gd name="connsiteY9" fmla="*/ 27371 h 1277990"/>
                    <a:gd name="connsiteX10" fmla="*/ 1097401 w 2054997"/>
                    <a:gd name="connsiteY10" fmla="*/ 7309 h 1277990"/>
                    <a:gd name="connsiteX11" fmla="*/ 1180785 w 2054997"/>
                    <a:gd name="connsiteY11" fmla="*/ 13 h 127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54997" h="1277990">
                      <a:moveTo>
                        <a:pt x="1180785" y="13"/>
                      </a:moveTo>
                      <a:cubicBezTo>
                        <a:pt x="1371560" y="-1306"/>
                        <a:pt x="1595128" y="95965"/>
                        <a:pt x="1777080" y="277917"/>
                      </a:cubicBezTo>
                      <a:cubicBezTo>
                        <a:pt x="2068203" y="569040"/>
                        <a:pt x="2142544" y="966702"/>
                        <a:pt x="1943127" y="1166119"/>
                      </a:cubicBezTo>
                      <a:cubicBezTo>
                        <a:pt x="1743709" y="1365537"/>
                        <a:pt x="1346048" y="1291196"/>
                        <a:pt x="1054925" y="1000073"/>
                      </a:cubicBezTo>
                      <a:lnTo>
                        <a:pt x="1027499" y="968578"/>
                      </a:lnTo>
                      <a:lnTo>
                        <a:pt x="1000073" y="1000073"/>
                      </a:lnTo>
                      <a:cubicBezTo>
                        <a:pt x="708950" y="1291196"/>
                        <a:pt x="311288" y="1365537"/>
                        <a:pt x="111870" y="1166119"/>
                      </a:cubicBezTo>
                      <a:cubicBezTo>
                        <a:pt x="-87547" y="966702"/>
                        <a:pt x="-13206" y="569040"/>
                        <a:pt x="277917" y="277917"/>
                      </a:cubicBezTo>
                      <a:cubicBezTo>
                        <a:pt x="496259" y="59575"/>
                        <a:pt x="774529" y="-36827"/>
                        <a:pt x="984147" y="12747"/>
                      </a:cubicBezTo>
                      <a:lnTo>
                        <a:pt x="1023009" y="27371"/>
                      </a:lnTo>
                      <a:lnTo>
                        <a:pt x="1097401" y="7309"/>
                      </a:lnTo>
                      <a:cubicBezTo>
                        <a:pt x="1124290" y="2627"/>
                        <a:pt x="1152168" y="211"/>
                        <a:pt x="1180785" y="1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楕円 448">
                  <a:extLst>
                    <a:ext uri="{FF2B5EF4-FFF2-40B4-BE49-F238E27FC236}">
                      <a16:creationId xmlns:a16="http://schemas.microsoft.com/office/drawing/2014/main" id="{CCD6FAB9-AB73-42FC-9C0D-2A89839B5E9A}"/>
                    </a:ext>
                  </a:extLst>
                </p:cNvPr>
                <p:cNvSpPr/>
                <p:nvPr/>
              </p:nvSpPr>
              <p:spPr>
                <a:xfrm rot="20700000">
                  <a:off x="537385" y="1728241"/>
                  <a:ext cx="449030" cy="64666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楕円 449">
                  <a:extLst>
                    <a:ext uri="{FF2B5EF4-FFF2-40B4-BE49-F238E27FC236}">
                      <a16:creationId xmlns:a16="http://schemas.microsoft.com/office/drawing/2014/main" id="{8D7C069F-B6BD-4642-B6DE-E900835AE067}"/>
                    </a:ext>
                  </a:extLst>
                </p:cNvPr>
                <p:cNvSpPr/>
                <p:nvPr/>
              </p:nvSpPr>
              <p:spPr>
                <a:xfrm rot="20700000">
                  <a:off x="626582" y="1830256"/>
                  <a:ext cx="307355" cy="44263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楕円 450">
                  <a:extLst>
                    <a:ext uri="{FF2B5EF4-FFF2-40B4-BE49-F238E27FC236}">
                      <a16:creationId xmlns:a16="http://schemas.microsoft.com/office/drawing/2014/main" id="{C8CFE017-79C8-488F-B241-17468EBDB182}"/>
                    </a:ext>
                  </a:extLst>
                </p:cNvPr>
                <p:cNvSpPr/>
                <p:nvPr/>
              </p:nvSpPr>
              <p:spPr>
                <a:xfrm rot="900000" flipH="1">
                  <a:off x="2252189" y="1728241"/>
                  <a:ext cx="449030" cy="64666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楕円 451">
                  <a:extLst>
                    <a:ext uri="{FF2B5EF4-FFF2-40B4-BE49-F238E27FC236}">
                      <a16:creationId xmlns:a16="http://schemas.microsoft.com/office/drawing/2014/main" id="{D2EEAE4D-2B3B-4FD7-B386-24AFAFA2A8E5}"/>
                    </a:ext>
                  </a:extLst>
                </p:cNvPr>
                <p:cNvSpPr/>
                <p:nvPr/>
              </p:nvSpPr>
              <p:spPr>
                <a:xfrm rot="900000" flipH="1">
                  <a:off x="2304667" y="1830256"/>
                  <a:ext cx="307355" cy="44263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楕円 452">
                  <a:extLst>
                    <a:ext uri="{FF2B5EF4-FFF2-40B4-BE49-F238E27FC236}">
                      <a16:creationId xmlns:a16="http://schemas.microsoft.com/office/drawing/2014/main" id="{7C86C022-F45A-45E9-A706-FF7AFB53F183}"/>
                    </a:ext>
                  </a:extLst>
                </p:cNvPr>
                <p:cNvSpPr/>
                <p:nvPr/>
              </p:nvSpPr>
              <p:spPr>
                <a:xfrm>
                  <a:off x="761900" y="1076873"/>
                  <a:ext cx="1714804" cy="1846693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66DB2CD5-8503-4F87-A70E-91147E01E05B}"/>
                    </a:ext>
                  </a:extLst>
                </p:cNvPr>
                <p:cNvSpPr/>
                <p:nvPr/>
              </p:nvSpPr>
              <p:spPr>
                <a:xfrm>
                  <a:off x="770130" y="906272"/>
                  <a:ext cx="1702775" cy="746895"/>
                </a:xfrm>
                <a:custGeom>
                  <a:avLst/>
                  <a:gdLst>
                    <a:gd name="connsiteX0" fmla="*/ 940316 w 1702775"/>
                    <a:gd name="connsiteY0" fmla="*/ 1628 h 746895"/>
                    <a:gd name="connsiteX1" fmla="*/ 1357640 w 1702775"/>
                    <a:gd name="connsiteY1" fmla="*/ 107056 h 746895"/>
                    <a:gd name="connsiteX2" fmla="*/ 1664495 w 1702775"/>
                    <a:gd name="connsiteY2" fmla="*/ 746894 h 746895"/>
                    <a:gd name="connsiteX3" fmla="*/ 928923 w 1702775"/>
                    <a:gd name="connsiteY3" fmla="*/ 255944 h 746895"/>
                    <a:gd name="connsiteX4" fmla="*/ 851389 w 1702775"/>
                    <a:gd name="connsiteY4" fmla="*/ 226657 h 746895"/>
                    <a:gd name="connsiteX5" fmla="*/ 773852 w 1702775"/>
                    <a:gd name="connsiteY5" fmla="*/ 255945 h 746895"/>
                    <a:gd name="connsiteX6" fmla="*/ 38280 w 1702775"/>
                    <a:gd name="connsiteY6" fmla="*/ 746895 h 746895"/>
                    <a:gd name="connsiteX7" fmla="*/ 345134 w 1702775"/>
                    <a:gd name="connsiteY7" fmla="*/ 107057 h 746895"/>
                    <a:gd name="connsiteX8" fmla="*/ 762458 w 1702775"/>
                    <a:gd name="connsiteY8" fmla="*/ 1629 h 746895"/>
                    <a:gd name="connsiteX9" fmla="*/ 853236 w 1702775"/>
                    <a:gd name="connsiteY9" fmla="*/ 17091 h 746895"/>
                    <a:gd name="connsiteX10" fmla="*/ 870728 w 1702775"/>
                    <a:gd name="connsiteY10" fmla="*/ 11786 h 746895"/>
                    <a:gd name="connsiteX11" fmla="*/ 940316 w 1702775"/>
                    <a:gd name="connsiteY11" fmla="*/ 1628 h 746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702775" h="746895">
                      <a:moveTo>
                        <a:pt x="940316" y="1628"/>
                      </a:moveTo>
                      <a:cubicBezTo>
                        <a:pt x="1068357" y="-8176"/>
                        <a:pt x="1217581" y="26192"/>
                        <a:pt x="1357640" y="107056"/>
                      </a:cubicBezTo>
                      <a:cubicBezTo>
                        <a:pt x="1637759" y="268782"/>
                        <a:pt x="1775142" y="555248"/>
                        <a:pt x="1664495" y="746894"/>
                      </a:cubicBezTo>
                      <a:cubicBezTo>
                        <a:pt x="1458403" y="539550"/>
                        <a:pt x="1202808" y="369893"/>
                        <a:pt x="928923" y="255944"/>
                      </a:cubicBezTo>
                      <a:lnTo>
                        <a:pt x="851389" y="226657"/>
                      </a:lnTo>
                      <a:lnTo>
                        <a:pt x="773852" y="255945"/>
                      </a:lnTo>
                      <a:cubicBezTo>
                        <a:pt x="499966" y="369894"/>
                        <a:pt x="244371" y="539551"/>
                        <a:pt x="38280" y="746895"/>
                      </a:cubicBezTo>
                      <a:cubicBezTo>
                        <a:pt x="-72367" y="555249"/>
                        <a:pt x="65016" y="268783"/>
                        <a:pt x="345134" y="107057"/>
                      </a:cubicBezTo>
                      <a:cubicBezTo>
                        <a:pt x="485194" y="26193"/>
                        <a:pt x="634418" y="-8175"/>
                        <a:pt x="762458" y="1629"/>
                      </a:cubicBezTo>
                      <a:lnTo>
                        <a:pt x="853236" y="17091"/>
                      </a:lnTo>
                      <a:lnTo>
                        <a:pt x="870728" y="11786"/>
                      </a:lnTo>
                      <a:cubicBezTo>
                        <a:pt x="893046" y="6858"/>
                        <a:pt x="916309" y="3467"/>
                        <a:pt x="940316" y="162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楕円 454">
                  <a:extLst>
                    <a:ext uri="{FF2B5EF4-FFF2-40B4-BE49-F238E27FC236}">
                      <a16:creationId xmlns:a16="http://schemas.microsoft.com/office/drawing/2014/main" id="{B755F650-D0CF-4046-AFC1-FDB5F9E371FA}"/>
                    </a:ext>
                  </a:extLst>
                </p:cNvPr>
                <p:cNvSpPr/>
                <p:nvPr/>
              </p:nvSpPr>
              <p:spPr>
                <a:xfrm>
                  <a:off x="1111598" y="1698317"/>
                  <a:ext cx="221293" cy="306969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楕円 455">
                  <a:extLst>
                    <a:ext uri="{FF2B5EF4-FFF2-40B4-BE49-F238E27FC236}">
                      <a16:creationId xmlns:a16="http://schemas.microsoft.com/office/drawing/2014/main" id="{6494AB02-24F6-4B98-BFB3-3AC95854D456}"/>
                    </a:ext>
                  </a:extLst>
                </p:cNvPr>
                <p:cNvSpPr/>
                <p:nvPr/>
              </p:nvSpPr>
              <p:spPr>
                <a:xfrm>
                  <a:off x="1919559" y="1698317"/>
                  <a:ext cx="221293" cy="306969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楕円 456">
                  <a:extLst>
                    <a:ext uri="{FF2B5EF4-FFF2-40B4-BE49-F238E27FC236}">
                      <a16:creationId xmlns:a16="http://schemas.microsoft.com/office/drawing/2014/main" id="{F32C92A9-E735-4632-A179-9DBBEAC9A717}"/>
                    </a:ext>
                  </a:extLst>
                </p:cNvPr>
                <p:cNvSpPr/>
                <p:nvPr/>
              </p:nvSpPr>
              <p:spPr>
                <a:xfrm>
                  <a:off x="1181851" y="1761213"/>
                  <a:ext cx="80787" cy="11376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楕円 457">
                  <a:extLst>
                    <a:ext uri="{FF2B5EF4-FFF2-40B4-BE49-F238E27FC236}">
                      <a16:creationId xmlns:a16="http://schemas.microsoft.com/office/drawing/2014/main" id="{1D4C619A-8463-453B-BB61-18E837A12FDD}"/>
                    </a:ext>
                  </a:extLst>
                </p:cNvPr>
                <p:cNvSpPr/>
                <p:nvPr/>
              </p:nvSpPr>
              <p:spPr>
                <a:xfrm>
                  <a:off x="1989812" y="1761213"/>
                  <a:ext cx="80787" cy="11376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200FDF7F-0E9A-42D8-B2F1-E64DBD7FB9F6}"/>
                  </a:ext>
                </a:extLst>
              </p:cNvPr>
              <p:cNvSpPr/>
              <p:nvPr/>
            </p:nvSpPr>
            <p:spPr>
              <a:xfrm rot="16200000">
                <a:off x="2922995" y="3029982"/>
                <a:ext cx="81825" cy="189954"/>
              </a:xfrm>
              <a:custGeom>
                <a:avLst/>
                <a:gdLst>
                  <a:gd name="connsiteX0" fmla="*/ 0 w 119400"/>
                  <a:gd name="connsiteY0" fmla="*/ 118790 h 237580"/>
                  <a:gd name="connsiteX1" fmla="*/ 100014 w 119400"/>
                  <a:gd name="connsiteY1" fmla="*/ 0 h 237580"/>
                  <a:gd name="connsiteX2" fmla="*/ 92469 w 119400"/>
                  <a:gd name="connsiteY2" fmla="*/ 71689 h 237580"/>
                  <a:gd name="connsiteX3" fmla="*/ 119400 w 119400"/>
                  <a:gd name="connsiteY3" fmla="*/ 117350 h 237580"/>
                  <a:gd name="connsiteX4" fmla="*/ 92212 w 119400"/>
                  <a:gd name="connsiteY4" fmla="*/ 163446 h 237580"/>
                  <a:gd name="connsiteX5" fmla="*/ 100014 w 119400"/>
                  <a:gd name="connsiteY5" fmla="*/ 237579 h 237580"/>
                  <a:gd name="connsiteX6" fmla="*/ 100014 w 119400"/>
                  <a:gd name="connsiteY6" fmla="*/ 237580 h 237580"/>
                  <a:gd name="connsiteX7" fmla="*/ 0 w 119400"/>
                  <a:gd name="connsiteY7" fmla="*/ 118790 h 237580"/>
                  <a:gd name="connsiteX0" fmla="*/ 0 w 119400"/>
                  <a:gd name="connsiteY0" fmla="*/ 118790 h 237580"/>
                  <a:gd name="connsiteX1" fmla="*/ 100014 w 119400"/>
                  <a:gd name="connsiteY1" fmla="*/ 0 h 237580"/>
                  <a:gd name="connsiteX2" fmla="*/ 92469 w 119400"/>
                  <a:gd name="connsiteY2" fmla="*/ 71689 h 237580"/>
                  <a:gd name="connsiteX3" fmla="*/ 119400 w 119400"/>
                  <a:gd name="connsiteY3" fmla="*/ 117350 h 237580"/>
                  <a:gd name="connsiteX4" fmla="*/ 100014 w 119400"/>
                  <a:gd name="connsiteY4" fmla="*/ 237579 h 237580"/>
                  <a:gd name="connsiteX5" fmla="*/ 100014 w 119400"/>
                  <a:gd name="connsiteY5" fmla="*/ 237580 h 237580"/>
                  <a:gd name="connsiteX6" fmla="*/ 0 w 119400"/>
                  <a:gd name="connsiteY6" fmla="*/ 118790 h 237580"/>
                  <a:gd name="connsiteX0" fmla="*/ 0 w 119400"/>
                  <a:gd name="connsiteY0" fmla="*/ 118790 h 237580"/>
                  <a:gd name="connsiteX1" fmla="*/ 100014 w 119400"/>
                  <a:gd name="connsiteY1" fmla="*/ 0 h 237580"/>
                  <a:gd name="connsiteX2" fmla="*/ 119400 w 119400"/>
                  <a:gd name="connsiteY2" fmla="*/ 117350 h 237580"/>
                  <a:gd name="connsiteX3" fmla="*/ 100014 w 119400"/>
                  <a:gd name="connsiteY3" fmla="*/ 237579 h 237580"/>
                  <a:gd name="connsiteX4" fmla="*/ 100014 w 119400"/>
                  <a:gd name="connsiteY4" fmla="*/ 237580 h 237580"/>
                  <a:gd name="connsiteX5" fmla="*/ 0 w 119400"/>
                  <a:gd name="connsiteY5" fmla="*/ 118790 h 237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9400" h="237580">
                    <a:moveTo>
                      <a:pt x="0" y="118790"/>
                    </a:moveTo>
                    <a:cubicBezTo>
                      <a:pt x="0" y="53184"/>
                      <a:pt x="44778" y="0"/>
                      <a:pt x="100014" y="0"/>
                    </a:cubicBezTo>
                    <a:lnTo>
                      <a:pt x="119400" y="117350"/>
                    </a:lnTo>
                    <a:lnTo>
                      <a:pt x="100014" y="237579"/>
                    </a:lnTo>
                    <a:lnTo>
                      <a:pt x="100014" y="237580"/>
                    </a:lnTo>
                    <a:cubicBezTo>
                      <a:pt x="44778" y="237580"/>
                      <a:pt x="0" y="184396"/>
                      <a:pt x="0" y="118790"/>
                    </a:cubicBezTo>
                    <a:close/>
                  </a:path>
                </a:pathLst>
              </a:custGeom>
              <a:solidFill>
                <a:srgbClr val="FF9933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月 446">
                <a:extLst>
                  <a:ext uri="{FF2B5EF4-FFF2-40B4-BE49-F238E27FC236}">
                    <a16:creationId xmlns:a16="http://schemas.microsoft.com/office/drawing/2014/main" id="{357656B7-DCD2-4E94-BB98-327B40D9FA31}"/>
                  </a:ext>
                </a:extLst>
              </p:cNvPr>
              <p:cNvSpPr/>
              <p:nvPr/>
            </p:nvSpPr>
            <p:spPr>
              <a:xfrm rot="16200000">
                <a:off x="2896401" y="3125486"/>
                <a:ext cx="135008" cy="485024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30" name="フリーフォーム: 図形 429">
              <a:extLst>
                <a:ext uri="{FF2B5EF4-FFF2-40B4-BE49-F238E27FC236}">
                  <a16:creationId xmlns:a16="http://schemas.microsoft.com/office/drawing/2014/main" id="{8093C1C3-7FAF-440A-8F47-F85F8CED569D}"/>
                </a:ext>
              </a:extLst>
            </p:cNvPr>
            <p:cNvSpPr/>
            <p:nvPr/>
          </p:nvSpPr>
          <p:spPr>
            <a:xfrm>
              <a:off x="-769595" y="2207302"/>
              <a:ext cx="1585738" cy="748896"/>
            </a:xfrm>
            <a:custGeom>
              <a:avLst/>
              <a:gdLst>
                <a:gd name="connsiteX0" fmla="*/ 374448 w 1692190"/>
                <a:gd name="connsiteY0" fmla="*/ 0 h 748896"/>
                <a:gd name="connsiteX1" fmla="*/ 566443 w 1692190"/>
                <a:gd name="connsiteY1" fmla="*/ 0 h 748896"/>
                <a:gd name="connsiteX2" fmla="*/ 568303 w 1692190"/>
                <a:gd name="connsiteY2" fmla="*/ 4981 h 748896"/>
                <a:gd name="connsiteX3" fmla="*/ 844620 w 1692190"/>
                <a:gd name="connsiteY3" fmla="*/ 104027 h 748896"/>
                <a:gd name="connsiteX4" fmla="*/ 1120938 w 1692190"/>
                <a:gd name="connsiteY4" fmla="*/ 4981 h 748896"/>
                <a:gd name="connsiteX5" fmla="*/ 1122797 w 1692190"/>
                <a:gd name="connsiteY5" fmla="*/ 0 h 748896"/>
                <a:gd name="connsiteX6" fmla="*/ 1317742 w 1692190"/>
                <a:gd name="connsiteY6" fmla="*/ 0 h 748896"/>
                <a:gd name="connsiteX7" fmla="*/ 1692190 w 1692190"/>
                <a:gd name="connsiteY7" fmla="*/ 374448 h 748896"/>
                <a:gd name="connsiteX8" fmla="*/ 1692190 w 1692190"/>
                <a:gd name="connsiteY8" fmla="*/ 748896 h 748896"/>
                <a:gd name="connsiteX9" fmla="*/ 0 w 1692190"/>
                <a:gd name="connsiteY9" fmla="*/ 748896 h 748896"/>
                <a:gd name="connsiteX10" fmla="*/ 0 w 1692190"/>
                <a:gd name="connsiteY10" fmla="*/ 374448 h 748896"/>
                <a:gd name="connsiteX11" fmla="*/ 374448 w 1692190"/>
                <a:gd name="connsiteY11" fmla="*/ 0 h 748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92190" h="748896">
                  <a:moveTo>
                    <a:pt x="374448" y="0"/>
                  </a:moveTo>
                  <a:lnTo>
                    <a:pt x="566443" y="0"/>
                  </a:lnTo>
                  <a:lnTo>
                    <a:pt x="568303" y="4981"/>
                  </a:lnTo>
                  <a:cubicBezTo>
                    <a:pt x="613828" y="63186"/>
                    <a:pt x="720404" y="104027"/>
                    <a:pt x="844620" y="104027"/>
                  </a:cubicBezTo>
                  <a:cubicBezTo>
                    <a:pt x="968836" y="104027"/>
                    <a:pt x="1075413" y="63186"/>
                    <a:pt x="1120938" y="4981"/>
                  </a:cubicBezTo>
                  <a:lnTo>
                    <a:pt x="1122797" y="0"/>
                  </a:lnTo>
                  <a:lnTo>
                    <a:pt x="1317742" y="0"/>
                  </a:lnTo>
                  <a:cubicBezTo>
                    <a:pt x="1524544" y="0"/>
                    <a:pt x="1692190" y="167646"/>
                    <a:pt x="1692190" y="374448"/>
                  </a:cubicBezTo>
                  <a:lnTo>
                    <a:pt x="1692190" y="748896"/>
                  </a:lnTo>
                  <a:lnTo>
                    <a:pt x="0" y="748896"/>
                  </a:lnTo>
                  <a:lnTo>
                    <a:pt x="0" y="374448"/>
                  </a:lnTo>
                  <a:cubicBezTo>
                    <a:pt x="0" y="167646"/>
                    <a:pt x="167646" y="0"/>
                    <a:pt x="374448" y="0"/>
                  </a:cubicBezTo>
                  <a:close/>
                </a:path>
              </a:pathLst>
            </a:custGeom>
            <a:solidFill>
              <a:srgbClr val="FF66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431" name="直線コネクタ 430">
              <a:extLst>
                <a:ext uri="{FF2B5EF4-FFF2-40B4-BE49-F238E27FC236}">
                  <a16:creationId xmlns:a16="http://schemas.microsoft.com/office/drawing/2014/main" id="{5D824D0E-7604-44B7-A93D-27CB643C23B5}"/>
                </a:ext>
              </a:extLst>
            </p:cNvPr>
            <p:cNvCxnSpPr>
              <a:cxnSpLocks/>
            </p:cNvCxnSpPr>
            <p:nvPr/>
          </p:nvCxnSpPr>
          <p:spPr>
            <a:xfrm>
              <a:off x="-539571" y="2628900"/>
              <a:ext cx="0" cy="327298"/>
            </a:xfrm>
            <a:prstGeom prst="line">
              <a:avLst/>
            </a:prstGeom>
            <a:solidFill>
              <a:schemeClr val="accent5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32" name="直線コネクタ 431">
              <a:extLst>
                <a:ext uri="{FF2B5EF4-FFF2-40B4-BE49-F238E27FC236}">
                  <a16:creationId xmlns:a16="http://schemas.microsoft.com/office/drawing/2014/main" id="{F3E0D1C7-9054-4070-834C-EC511679CCAB}"/>
                </a:ext>
              </a:extLst>
            </p:cNvPr>
            <p:cNvCxnSpPr>
              <a:cxnSpLocks/>
            </p:cNvCxnSpPr>
            <p:nvPr/>
          </p:nvCxnSpPr>
          <p:spPr>
            <a:xfrm>
              <a:off x="557705" y="2628900"/>
              <a:ext cx="0" cy="327298"/>
            </a:xfrm>
            <a:prstGeom prst="line">
              <a:avLst/>
            </a:prstGeom>
            <a:solidFill>
              <a:schemeClr val="accent5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433" name="月 432">
              <a:extLst>
                <a:ext uri="{FF2B5EF4-FFF2-40B4-BE49-F238E27FC236}">
                  <a16:creationId xmlns:a16="http://schemas.microsoft.com/office/drawing/2014/main" id="{65EDCFF1-E5D2-4DD9-9B10-A64CCA9575CC}"/>
                </a:ext>
              </a:extLst>
            </p:cNvPr>
            <p:cNvSpPr/>
            <p:nvPr/>
          </p:nvSpPr>
          <p:spPr>
            <a:xfrm>
              <a:off x="-816936" y="570744"/>
              <a:ext cx="193921" cy="1521920"/>
            </a:xfrm>
            <a:prstGeom prst="moon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4" name="月 433">
              <a:extLst>
                <a:ext uri="{FF2B5EF4-FFF2-40B4-BE49-F238E27FC236}">
                  <a16:creationId xmlns:a16="http://schemas.microsoft.com/office/drawing/2014/main" id="{BE2A17C9-4318-4D08-BD10-71AD0F579661}"/>
                </a:ext>
              </a:extLst>
            </p:cNvPr>
            <p:cNvSpPr/>
            <p:nvPr/>
          </p:nvSpPr>
          <p:spPr>
            <a:xfrm flipH="1">
              <a:off x="683950" y="570744"/>
              <a:ext cx="193921" cy="1521920"/>
            </a:xfrm>
            <a:prstGeom prst="moon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月 434">
              <a:extLst>
                <a:ext uri="{FF2B5EF4-FFF2-40B4-BE49-F238E27FC236}">
                  <a16:creationId xmlns:a16="http://schemas.microsoft.com/office/drawing/2014/main" id="{E17A5FA1-7001-4C42-BA8B-99791A569F96}"/>
                </a:ext>
              </a:extLst>
            </p:cNvPr>
            <p:cNvSpPr/>
            <p:nvPr/>
          </p:nvSpPr>
          <p:spPr>
            <a:xfrm rot="5400000">
              <a:off x="-424188" y="506349"/>
              <a:ext cx="127691" cy="525346"/>
            </a:xfrm>
            <a:prstGeom prst="moon">
              <a:avLst>
                <a:gd name="adj" fmla="val 38069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6" name="月 435">
              <a:extLst>
                <a:ext uri="{FF2B5EF4-FFF2-40B4-BE49-F238E27FC236}">
                  <a16:creationId xmlns:a16="http://schemas.microsoft.com/office/drawing/2014/main" id="{BBFDEA6D-7601-4413-ABC8-18A8E21934B1}"/>
                </a:ext>
              </a:extLst>
            </p:cNvPr>
            <p:cNvSpPr/>
            <p:nvPr/>
          </p:nvSpPr>
          <p:spPr>
            <a:xfrm rot="5400000">
              <a:off x="344164" y="506350"/>
              <a:ext cx="127691" cy="525346"/>
            </a:xfrm>
            <a:prstGeom prst="moon">
              <a:avLst>
                <a:gd name="adj" fmla="val 38069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37" name="グループ化 436">
              <a:extLst>
                <a:ext uri="{FF2B5EF4-FFF2-40B4-BE49-F238E27FC236}">
                  <a16:creationId xmlns:a16="http://schemas.microsoft.com/office/drawing/2014/main" id="{A714F3F1-8EF2-4D56-A8F1-5DD97750F405}"/>
                </a:ext>
              </a:extLst>
            </p:cNvPr>
            <p:cNvGrpSpPr/>
            <p:nvPr/>
          </p:nvGrpSpPr>
          <p:grpSpPr>
            <a:xfrm>
              <a:off x="-806885" y="921936"/>
              <a:ext cx="1613769" cy="1265927"/>
              <a:chOff x="2136704" y="2477744"/>
              <a:chExt cx="1613769" cy="1265927"/>
            </a:xfrm>
          </p:grpSpPr>
          <p:sp>
            <p:nvSpPr>
              <p:cNvPr id="438" name="四角形: 角を丸くする 437">
                <a:extLst>
                  <a:ext uri="{FF2B5EF4-FFF2-40B4-BE49-F238E27FC236}">
                    <a16:creationId xmlns:a16="http://schemas.microsoft.com/office/drawing/2014/main" id="{2C338DAE-9103-4C86-8A77-44BC436BC0DC}"/>
                  </a:ext>
                </a:extLst>
              </p:cNvPr>
              <p:cNvSpPr/>
              <p:nvPr/>
            </p:nvSpPr>
            <p:spPr>
              <a:xfrm rot="20700000">
                <a:off x="2215905" y="2477744"/>
                <a:ext cx="44026" cy="53367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四角形: 角を丸くする 438">
                <a:extLst>
                  <a:ext uri="{FF2B5EF4-FFF2-40B4-BE49-F238E27FC236}">
                    <a16:creationId xmlns:a16="http://schemas.microsoft.com/office/drawing/2014/main" id="{179650C0-AA81-4C1A-B6F2-510BB1DE044E}"/>
                  </a:ext>
                </a:extLst>
              </p:cNvPr>
              <p:cNvSpPr/>
              <p:nvPr/>
            </p:nvSpPr>
            <p:spPr>
              <a:xfrm rot="900000" flipH="1">
                <a:off x="3665479" y="2485932"/>
                <a:ext cx="44026" cy="53367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四角形: 角を丸くする 439">
                <a:extLst>
                  <a:ext uri="{FF2B5EF4-FFF2-40B4-BE49-F238E27FC236}">
                    <a16:creationId xmlns:a16="http://schemas.microsoft.com/office/drawing/2014/main" id="{2D77DEA1-B7DA-4285-B79D-56262229A53A}"/>
                  </a:ext>
                </a:extLst>
              </p:cNvPr>
              <p:cNvSpPr/>
              <p:nvPr/>
            </p:nvSpPr>
            <p:spPr>
              <a:xfrm rot="13500000">
                <a:off x="2201766" y="3032082"/>
                <a:ext cx="44026" cy="17415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四角形: 角を丸くする 440">
                <a:extLst>
                  <a:ext uri="{FF2B5EF4-FFF2-40B4-BE49-F238E27FC236}">
                    <a16:creationId xmlns:a16="http://schemas.microsoft.com/office/drawing/2014/main" id="{E30966F9-286E-4AF7-AE28-58DD49544781}"/>
                  </a:ext>
                </a:extLst>
              </p:cNvPr>
              <p:cNvSpPr/>
              <p:nvPr/>
            </p:nvSpPr>
            <p:spPr>
              <a:xfrm rot="8100000" flipH="1">
                <a:off x="3676651" y="3032082"/>
                <a:ext cx="44026" cy="17415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楕円 32">
                <a:extLst>
                  <a:ext uri="{FF2B5EF4-FFF2-40B4-BE49-F238E27FC236}">
                    <a16:creationId xmlns:a16="http://schemas.microsoft.com/office/drawing/2014/main" id="{FF887762-2A77-4F64-9E04-949EE6656B01}"/>
                  </a:ext>
                </a:extLst>
              </p:cNvPr>
              <p:cNvSpPr/>
              <p:nvPr/>
            </p:nvSpPr>
            <p:spPr>
              <a:xfrm>
                <a:off x="2189038" y="2815854"/>
                <a:ext cx="1561435" cy="927817"/>
              </a:xfrm>
              <a:custGeom>
                <a:avLst/>
                <a:gdLst>
                  <a:gd name="connsiteX0" fmla="*/ 0 w 1714804"/>
                  <a:gd name="connsiteY0" fmla="*/ 317743 h 635485"/>
                  <a:gd name="connsiteX1" fmla="*/ 857402 w 1714804"/>
                  <a:gd name="connsiteY1" fmla="*/ 0 h 635485"/>
                  <a:gd name="connsiteX2" fmla="*/ 1714804 w 1714804"/>
                  <a:gd name="connsiteY2" fmla="*/ 317743 h 635485"/>
                  <a:gd name="connsiteX3" fmla="*/ 857402 w 1714804"/>
                  <a:gd name="connsiteY3" fmla="*/ 635486 h 635485"/>
                  <a:gd name="connsiteX4" fmla="*/ 0 w 1714804"/>
                  <a:gd name="connsiteY4" fmla="*/ 317743 h 635485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930761"/>
                  <a:gd name="connsiteX1" fmla="*/ 857402 w 1714804"/>
                  <a:gd name="connsiteY1" fmla="*/ 0 h 930761"/>
                  <a:gd name="connsiteX2" fmla="*/ 1714804 w 1714804"/>
                  <a:gd name="connsiteY2" fmla="*/ 317743 h 930761"/>
                  <a:gd name="connsiteX3" fmla="*/ 852640 w 1714804"/>
                  <a:gd name="connsiteY3" fmla="*/ 930761 h 930761"/>
                  <a:gd name="connsiteX4" fmla="*/ 0 w 1714804"/>
                  <a:gd name="connsiteY4" fmla="*/ 317743 h 930761"/>
                  <a:gd name="connsiteX0" fmla="*/ 0 w 1714804"/>
                  <a:gd name="connsiteY0" fmla="*/ 140398 h 753416"/>
                  <a:gd name="connsiteX1" fmla="*/ 843115 w 1714804"/>
                  <a:gd name="connsiteY1" fmla="*/ 3630 h 753416"/>
                  <a:gd name="connsiteX2" fmla="*/ 1714804 w 1714804"/>
                  <a:gd name="connsiteY2" fmla="*/ 140398 h 753416"/>
                  <a:gd name="connsiteX3" fmla="*/ 852640 w 1714804"/>
                  <a:gd name="connsiteY3" fmla="*/ 753416 h 753416"/>
                  <a:gd name="connsiteX4" fmla="*/ 0 w 1714804"/>
                  <a:gd name="connsiteY4" fmla="*/ 140398 h 75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4804" h="753416">
                    <a:moveTo>
                      <a:pt x="0" y="140398"/>
                    </a:moveTo>
                    <a:cubicBezTo>
                      <a:pt x="0" y="-35087"/>
                      <a:pt x="369585" y="3630"/>
                      <a:pt x="843115" y="3630"/>
                    </a:cubicBezTo>
                    <a:cubicBezTo>
                      <a:pt x="1316645" y="3630"/>
                      <a:pt x="1714804" y="-35087"/>
                      <a:pt x="1714804" y="140398"/>
                    </a:cubicBezTo>
                    <a:cubicBezTo>
                      <a:pt x="1714804" y="315883"/>
                      <a:pt x="1326170" y="753416"/>
                      <a:pt x="852640" y="753416"/>
                    </a:cubicBezTo>
                    <a:cubicBezTo>
                      <a:pt x="379110" y="753416"/>
                      <a:pt x="0" y="315883"/>
                      <a:pt x="0" y="14039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9B1AC4FF-8A5E-4732-B3F5-593058353E28}"/>
                  </a:ext>
                </a:extLst>
              </p:cNvPr>
              <p:cNvSpPr/>
              <p:nvPr/>
            </p:nvSpPr>
            <p:spPr>
              <a:xfrm>
                <a:off x="2992609" y="2881758"/>
                <a:ext cx="698234" cy="800052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3111" h="906417">
                    <a:moveTo>
                      <a:pt x="305177" y="743"/>
                    </a:moveTo>
                    <a:cubicBezTo>
                      <a:pt x="600563" y="-2340"/>
                      <a:pt x="869094" y="-2418"/>
                      <a:pt x="829153" y="139918"/>
                    </a:cubicBezTo>
                    <a:cubicBezTo>
                      <a:pt x="819246" y="313826"/>
                      <a:pt x="515907" y="859156"/>
                      <a:pt x="0" y="906417"/>
                    </a:cubicBezTo>
                    <a:lnTo>
                      <a:pt x="2730" y="4424"/>
                    </a:lnTo>
                    <a:lnTo>
                      <a:pt x="151150" y="3043"/>
                    </a:lnTo>
                    <a:lnTo>
                      <a:pt x="305177" y="743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59" name="グループ化 458">
            <a:extLst>
              <a:ext uri="{FF2B5EF4-FFF2-40B4-BE49-F238E27FC236}">
                <a16:creationId xmlns:a16="http://schemas.microsoft.com/office/drawing/2014/main" id="{D37D1D42-74D4-4902-AD32-23E3CC6AD1D0}"/>
              </a:ext>
            </a:extLst>
          </p:cNvPr>
          <p:cNvGrpSpPr/>
          <p:nvPr/>
        </p:nvGrpSpPr>
        <p:grpSpPr>
          <a:xfrm>
            <a:off x="3894705" y="3822050"/>
            <a:ext cx="2116589" cy="2515444"/>
            <a:chOff x="4395945" y="-203067"/>
            <a:chExt cx="2658324" cy="3159265"/>
          </a:xfrm>
        </p:grpSpPr>
        <p:grpSp>
          <p:nvGrpSpPr>
            <p:cNvPr id="460" name="グループ化 459">
              <a:extLst>
                <a:ext uri="{FF2B5EF4-FFF2-40B4-BE49-F238E27FC236}">
                  <a16:creationId xmlns:a16="http://schemas.microsoft.com/office/drawing/2014/main" id="{09041DEF-A21E-4C03-8AB0-4DE22C2E1DE1}"/>
                </a:ext>
              </a:extLst>
            </p:cNvPr>
            <p:cNvGrpSpPr/>
            <p:nvPr/>
          </p:nvGrpSpPr>
          <p:grpSpPr>
            <a:xfrm>
              <a:off x="4395945" y="-203067"/>
              <a:ext cx="2658324" cy="3159265"/>
              <a:chOff x="1551145" y="-203067"/>
              <a:chExt cx="2658324" cy="3159265"/>
            </a:xfrm>
          </p:grpSpPr>
          <p:sp>
            <p:nvSpPr>
              <p:cNvPr id="462" name="正方形/長方形 461">
                <a:extLst>
                  <a:ext uri="{FF2B5EF4-FFF2-40B4-BE49-F238E27FC236}">
                    <a16:creationId xmlns:a16="http://schemas.microsoft.com/office/drawing/2014/main" id="{1FD59DDC-4FF6-4DCB-8BE9-181E8F1ECB55}"/>
                  </a:ext>
                </a:extLst>
              </p:cNvPr>
              <p:cNvSpPr/>
              <p:nvPr/>
            </p:nvSpPr>
            <p:spPr>
              <a:xfrm>
                <a:off x="1551145" y="-203067"/>
                <a:ext cx="2658324" cy="3158676"/>
              </a:xfrm>
              <a:prstGeom prst="rect">
                <a:avLst/>
              </a:pr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楕円 462">
                <a:extLst>
                  <a:ext uri="{FF2B5EF4-FFF2-40B4-BE49-F238E27FC236}">
                    <a16:creationId xmlns:a16="http://schemas.microsoft.com/office/drawing/2014/main" id="{9F11A9B5-1CA8-4876-A280-B49A37F9F94A}"/>
                  </a:ext>
                </a:extLst>
              </p:cNvPr>
              <p:cNvSpPr/>
              <p:nvPr/>
            </p:nvSpPr>
            <p:spPr>
              <a:xfrm>
                <a:off x="1949176" y="326382"/>
                <a:ext cx="1892230" cy="248894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64" name="グループ化 463">
                <a:extLst>
                  <a:ext uri="{FF2B5EF4-FFF2-40B4-BE49-F238E27FC236}">
                    <a16:creationId xmlns:a16="http://schemas.microsoft.com/office/drawing/2014/main" id="{9FBC50EB-BB0D-453B-94EE-9FD85DB5AE2E}"/>
                  </a:ext>
                </a:extLst>
              </p:cNvPr>
              <p:cNvGrpSpPr/>
              <p:nvPr/>
            </p:nvGrpSpPr>
            <p:grpSpPr>
              <a:xfrm>
                <a:off x="1826214" y="55070"/>
                <a:ext cx="2083720" cy="2315619"/>
                <a:chOff x="1922045" y="1617170"/>
                <a:chExt cx="2083720" cy="2315619"/>
              </a:xfrm>
            </p:grpSpPr>
            <p:sp>
              <p:nvSpPr>
                <p:cNvPr id="472" name="台形 471">
                  <a:extLst>
                    <a:ext uri="{FF2B5EF4-FFF2-40B4-BE49-F238E27FC236}">
                      <a16:creationId xmlns:a16="http://schemas.microsoft.com/office/drawing/2014/main" id="{41ED2975-0A9E-4DB7-9788-F69AEE116938}"/>
                    </a:ext>
                  </a:extLst>
                </p:cNvPr>
                <p:cNvSpPr/>
                <p:nvPr/>
              </p:nvSpPr>
              <p:spPr>
                <a:xfrm>
                  <a:off x="2736393" y="3522102"/>
                  <a:ext cx="468770" cy="410687"/>
                </a:xfrm>
                <a:prstGeom prst="trapezoid">
                  <a:avLst>
                    <a:gd name="adj" fmla="val 12637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73" name="グループ化 472">
                  <a:extLst>
                    <a:ext uri="{FF2B5EF4-FFF2-40B4-BE49-F238E27FC236}">
                      <a16:creationId xmlns:a16="http://schemas.microsoft.com/office/drawing/2014/main" id="{186ADEA0-AC57-4ECB-9B8D-D2DC91E43F24}"/>
                    </a:ext>
                  </a:extLst>
                </p:cNvPr>
                <p:cNvGrpSpPr/>
                <p:nvPr/>
              </p:nvGrpSpPr>
              <p:grpSpPr>
                <a:xfrm>
                  <a:off x="1922045" y="1617170"/>
                  <a:ext cx="2083720" cy="2053332"/>
                  <a:chOff x="537385" y="791288"/>
                  <a:chExt cx="2163834" cy="2132278"/>
                </a:xfrm>
              </p:grpSpPr>
              <p:sp>
                <p:nvSpPr>
                  <p:cNvPr id="476" name="フリーフォーム: 図形 475">
                    <a:extLst>
                      <a:ext uri="{FF2B5EF4-FFF2-40B4-BE49-F238E27FC236}">
                        <a16:creationId xmlns:a16="http://schemas.microsoft.com/office/drawing/2014/main" id="{DED553E5-3560-4F94-A3CB-E5C2CA7AE4C4}"/>
                      </a:ext>
                    </a:extLst>
                  </p:cNvPr>
                  <p:cNvSpPr/>
                  <p:nvPr/>
                </p:nvSpPr>
                <p:spPr>
                  <a:xfrm>
                    <a:off x="638108" y="791288"/>
                    <a:ext cx="1993352" cy="1284548"/>
                  </a:xfrm>
                  <a:custGeom>
                    <a:avLst/>
                    <a:gdLst>
                      <a:gd name="connsiteX0" fmla="*/ 1180785 w 2054997"/>
                      <a:gd name="connsiteY0" fmla="*/ 13 h 1277990"/>
                      <a:gd name="connsiteX1" fmla="*/ 1777080 w 2054997"/>
                      <a:gd name="connsiteY1" fmla="*/ 277917 h 1277990"/>
                      <a:gd name="connsiteX2" fmla="*/ 1943127 w 2054997"/>
                      <a:gd name="connsiteY2" fmla="*/ 1166119 h 1277990"/>
                      <a:gd name="connsiteX3" fmla="*/ 1054925 w 2054997"/>
                      <a:gd name="connsiteY3" fmla="*/ 1000073 h 1277990"/>
                      <a:gd name="connsiteX4" fmla="*/ 1027499 w 2054997"/>
                      <a:gd name="connsiteY4" fmla="*/ 968578 h 1277990"/>
                      <a:gd name="connsiteX5" fmla="*/ 1000073 w 2054997"/>
                      <a:gd name="connsiteY5" fmla="*/ 1000073 h 1277990"/>
                      <a:gd name="connsiteX6" fmla="*/ 111870 w 2054997"/>
                      <a:gd name="connsiteY6" fmla="*/ 1166119 h 1277990"/>
                      <a:gd name="connsiteX7" fmla="*/ 277917 w 2054997"/>
                      <a:gd name="connsiteY7" fmla="*/ 277917 h 1277990"/>
                      <a:gd name="connsiteX8" fmla="*/ 984147 w 2054997"/>
                      <a:gd name="connsiteY8" fmla="*/ 12747 h 1277990"/>
                      <a:gd name="connsiteX9" fmla="*/ 1023009 w 2054997"/>
                      <a:gd name="connsiteY9" fmla="*/ 27371 h 1277990"/>
                      <a:gd name="connsiteX10" fmla="*/ 1097401 w 2054997"/>
                      <a:gd name="connsiteY10" fmla="*/ 7309 h 1277990"/>
                      <a:gd name="connsiteX11" fmla="*/ 1180785 w 2054997"/>
                      <a:gd name="connsiteY11" fmla="*/ 13 h 12779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054997" h="1277990">
                        <a:moveTo>
                          <a:pt x="1180785" y="13"/>
                        </a:moveTo>
                        <a:cubicBezTo>
                          <a:pt x="1371560" y="-1306"/>
                          <a:pt x="1595128" y="95965"/>
                          <a:pt x="1777080" y="277917"/>
                        </a:cubicBezTo>
                        <a:cubicBezTo>
                          <a:pt x="2068203" y="569040"/>
                          <a:pt x="2142544" y="966702"/>
                          <a:pt x="1943127" y="1166119"/>
                        </a:cubicBezTo>
                        <a:cubicBezTo>
                          <a:pt x="1743709" y="1365537"/>
                          <a:pt x="1346048" y="1291196"/>
                          <a:pt x="1054925" y="1000073"/>
                        </a:cubicBezTo>
                        <a:lnTo>
                          <a:pt x="1027499" y="968578"/>
                        </a:lnTo>
                        <a:lnTo>
                          <a:pt x="1000073" y="1000073"/>
                        </a:lnTo>
                        <a:cubicBezTo>
                          <a:pt x="708950" y="1291196"/>
                          <a:pt x="311288" y="1365537"/>
                          <a:pt x="111870" y="1166119"/>
                        </a:cubicBezTo>
                        <a:cubicBezTo>
                          <a:pt x="-87547" y="966702"/>
                          <a:pt x="-13206" y="569040"/>
                          <a:pt x="277917" y="277917"/>
                        </a:cubicBezTo>
                        <a:cubicBezTo>
                          <a:pt x="496259" y="59575"/>
                          <a:pt x="774529" y="-36827"/>
                          <a:pt x="984147" y="12747"/>
                        </a:cubicBezTo>
                        <a:lnTo>
                          <a:pt x="1023009" y="27371"/>
                        </a:lnTo>
                        <a:lnTo>
                          <a:pt x="1097401" y="7309"/>
                        </a:lnTo>
                        <a:cubicBezTo>
                          <a:pt x="1124290" y="2627"/>
                          <a:pt x="1152168" y="211"/>
                          <a:pt x="1180785" y="13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7" name="楕円 476">
                    <a:extLst>
                      <a:ext uri="{FF2B5EF4-FFF2-40B4-BE49-F238E27FC236}">
                        <a16:creationId xmlns:a16="http://schemas.microsoft.com/office/drawing/2014/main" id="{06FAB2FE-75D2-4C23-95B5-262858A7321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37385" y="1728241"/>
                    <a:ext cx="449030" cy="646660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8" name="楕円 477">
                    <a:extLst>
                      <a:ext uri="{FF2B5EF4-FFF2-40B4-BE49-F238E27FC236}">
                        <a16:creationId xmlns:a16="http://schemas.microsoft.com/office/drawing/2014/main" id="{A6FEC7CB-D016-4536-80EF-18985F647304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26582" y="1830256"/>
                    <a:ext cx="307355" cy="442630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9" name="楕円 478">
                    <a:extLst>
                      <a:ext uri="{FF2B5EF4-FFF2-40B4-BE49-F238E27FC236}">
                        <a16:creationId xmlns:a16="http://schemas.microsoft.com/office/drawing/2014/main" id="{1D1C5D65-398C-44DF-BE46-7B3EF5225517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252189" y="1728241"/>
                    <a:ext cx="449030" cy="646660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0" name="楕円 479">
                    <a:extLst>
                      <a:ext uri="{FF2B5EF4-FFF2-40B4-BE49-F238E27FC236}">
                        <a16:creationId xmlns:a16="http://schemas.microsoft.com/office/drawing/2014/main" id="{92770E39-B3D4-425B-92B5-D596B1F46F4C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04667" y="1830256"/>
                    <a:ext cx="307355" cy="442630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1" name="楕円 480">
                    <a:extLst>
                      <a:ext uri="{FF2B5EF4-FFF2-40B4-BE49-F238E27FC236}">
                        <a16:creationId xmlns:a16="http://schemas.microsoft.com/office/drawing/2014/main" id="{DB9D5177-17B6-4BA3-BD28-877EDCF41D71}"/>
                      </a:ext>
                    </a:extLst>
                  </p:cNvPr>
                  <p:cNvSpPr/>
                  <p:nvPr/>
                </p:nvSpPr>
                <p:spPr>
                  <a:xfrm>
                    <a:off x="761900" y="1076873"/>
                    <a:ext cx="1714804" cy="1846693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2" name="フリーフォーム: 図形 481">
                    <a:extLst>
                      <a:ext uri="{FF2B5EF4-FFF2-40B4-BE49-F238E27FC236}">
                        <a16:creationId xmlns:a16="http://schemas.microsoft.com/office/drawing/2014/main" id="{65D32469-DB48-404B-A544-C04752B1E498}"/>
                      </a:ext>
                    </a:extLst>
                  </p:cNvPr>
                  <p:cNvSpPr/>
                  <p:nvPr/>
                </p:nvSpPr>
                <p:spPr>
                  <a:xfrm>
                    <a:off x="770130" y="906272"/>
                    <a:ext cx="1702775" cy="746895"/>
                  </a:xfrm>
                  <a:custGeom>
                    <a:avLst/>
                    <a:gdLst>
                      <a:gd name="connsiteX0" fmla="*/ 940316 w 1702775"/>
                      <a:gd name="connsiteY0" fmla="*/ 1628 h 746895"/>
                      <a:gd name="connsiteX1" fmla="*/ 1357640 w 1702775"/>
                      <a:gd name="connsiteY1" fmla="*/ 107056 h 746895"/>
                      <a:gd name="connsiteX2" fmla="*/ 1664495 w 1702775"/>
                      <a:gd name="connsiteY2" fmla="*/ 746894 h 746895"/>
                      <a:gd name="connsiteX3" fmla="*/ 928923 w 1702775"/>
                      <a:gd name="connsiteY3" fmla="*/ 255944 h 746895"/>
                      <a:gd name="connsiteX4" fmla="*/ 851389 w 1702775"/>
                      <a:gd name="connsiteY4" fmla="*/ 226657 h 746895"/>
                      <a:gd name="connsiteX5" fmla="*/ 773852 w 1702775"/>
                      <a:gd name="connsiteY5" fmla="*/ 255945 h 746895"/>
                      <a:gd name="connsiteX6" fmla="*/ 38280 w 1702775"/>
                      <a:gd name="connsiteY6" fmla="*/ 746895 h 746895"/>
                      <a:gd name="connsiteX7" fmla="*/ 345134 w 1702775"/>
                      <a:gd name="connsiteY7" fmla="*/ 107057 h 746895"/>
                      <a:gd name="connsiteX8" fmla="*/ 762458 w 1702775"/>
                      <a:gd name="connsiteY8" fmla="*/ 1629 h 746895"/>
                      <a:gd name="connsiteX9" fmla="*/ 853236 w 1702775"/>
                      <a:gd name="connsiteY9" fmla="*/ 17091 h 746895"/>
                      <a:gd name="connsiteX10" fmla="*/ 870728 w 1702775"/>
                      <a:gd name="connsiteY10" fmla="*/ 11786 h 746895"/>
                      <a:gd name="connsiteX11" fmla="*/ 940316 w 1702775"/>
                      <a:gd name="connsiteY11" fmla="*/ 1628 h 746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702775" h="746895">
                        <a:moveTo>
                          <a:pt x="940316" y="1628"/>
                        </a:moveTo>
                        <a:cubicBezTo>
                          <a:pt x="1068357" y="-8176"/>
                          <a:pt x="1217581" y="26192"/>
                          <a:pt x="1357640" y="107056"/>
                        </a:cubicBezTo>
                        <a:cubicBezTo>
                          <a:pt x="1637759" y="268782"/>
                          <a:pt x="1775142" y="555248"/>
                          <a:pt x="1664495" y="746894"/>
                        </a:cubicBezTo>
                        <a:cubicBezTo>
                          <a:pt x="1458403" y="539550"/>
                          <a:pt x="1202808" y="369893"/>
                          <a:pt x="928923" y="255944"/>
                        </a:cubicBezTo>
                        <a:lnTo>
                          <a:pt x="851389" y="226657"/>
                        </a:lnTo>
                        <a:lnTo>
                          <a:pt x="773852" y="255945"/>
                        </a:lnTo>
                        <a:cubicBezTo>
                          <a:pt x="499966" y="369894"/>
                          <a:pt x="244371" y="539551"/>
                          <a:pt x="38280" y="746895"/>
                        </a:cubicBezTo>
                        <a:cubicBezTo>
                          <a:pt x="-72367" y="555249"/>
                          <a:pt x="65016" y="268783"/>
                          <a:pt x="345134" y="107057"/>
                        </a:cubicBezTo>
                        <a:cubicBezTo>
                          <a:pt x="485194" y="26193"/>
                          <a:pt x="634418" y="-8175"/>
                          <a:pt x="762458" y="1629"/>
                        </a:cubicBezTo>
                        <a:lnTo>
                          <a:pt x="853236" y="17091"/>
                        </a:lnTo>
                        <a:lnTo>
                          <a:pt x="870728" y="11786"/>
                        </a:lnTo>
                        <a:cubicBezTo>
                          <a:pt x="893046" y="6858"/>
                          <a:pt x="916309" y="3467"/>
                          <a:pt x="940316" y="162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3" name="楕円 482">
                    <a:extLst>
                      <a:ext uri="{FF2B5EF4-FFF2-40B4-BE49-F238E27FC236}">
                        <a16:creationId xmlns:a16="http://schemas.microsoft.com/office/drawing/2014/main" id="{19B032F5-77FB-4319-B89B-81709FB0DC75}"/>
                      </a:ext>
                    </a:extLst>
                  </p:cNvPr>
                  <p:cNvSpPr/>
                  <p:nvPr/>
                </p:nvSpPr>
                <p:spPr>
                  <a:xfrm>
                    <a:off x="1111598" y="1739046"/>
                    <a:ext cx="221293" cy="306969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4" name="楕円 483">
                    <a:extLst>
                      <a:ext uri="{FF2B5EF4-FFF2-40B4-BE49-F238E27FC236}">
                        <a16:creationId xmlns:a16="http://schemas.microsoft.com/office/drawing/2014/main" id="{58E479B3-72EE-4705-986C-13D143E01155}"/>
                      </a:ext>
                    </a:extLst>
                  </p:cNvPr>
                  <p:cNvSpPr/>
                  <p:nvPr/>
                </p:nvSpPr>
                <p:spPr>
                  <a:xfrm>
                    <a:off x="1919559" y="1739046"/>
                    <a:ext cx="221293" cy="306969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5" name="楕円 484">
                    <a:extLst>
                      <a:ext uri="{FF2B5EF4-FFF2-40B4-BE49-F238E27FC236}">
                        <a16:creationId xmlns:a16="http://schemas.microsoft.com/office/drawing/2014/main" id="{B341F6AD-7B71-4628-BC54-E2D38185B64D}"/>
                      </a:ext>
                    </a:extLst>
                  </p:cNvPr>
                  <p:cNvSpPr/>
                  <p:nvPr/>
                </p:nvSpPr>
                <p:spPr>
                  <a:xfrm>
                    <a:off x="1181851" y="1801942"/>
                    <a:ext cx="80787" cy="113762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6" name="楕円 485">
                    <a:extLst>
                      <a:ext uri="{FF2B5EF4-FFF2-40B4-BE49-F238E27FC236}">
                        <a16:creationId xmlns:a16="http://schemas.microsoft.com/office/drawing/2014/main" id="{84FA83D5-27B6-4FBE-80EA-B7F3A78C4F52}"/>
                      </a:ext>
                    </a:extLst>
                  </p:cNvPr>
                  <p:cNvSpPr/>
                  <p:nvPr/>
                </p:nvSpPr>
                <p:spPr>
                  <a:xfrm>
                    <a:off x="1989812" y="1801942"/>
                    <a:ext cx="80787" cy="113762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74" name="フリーフォーム: 図形 473">
                  <a:extLst>
                    <a:ext uri="{FF2B5EF4-FFF2-40B4-BE49-F238E27FC236}">
                      <a16:creationId xmlns:a16="http://schemas.microsoft.com/office/drawing/2014/main" id="{C475E083-385F-42FE-BE2A-DD09EDD0BDF3}"/>
                    </a:ext>
                  </a:extLst>
                </p:cNvPr>
                <p:cNvSpPr/>
                <p:nvPr/>
              </p:nvSpPr>
              <p:spPr>
                <a:xfrm rot="16200000">
                  <a:off x="2922995" y="3029982"/>
                  <a:ext cx="81825" cy="189954"/>
                </a:xfrm>
                <a:custGeom>
                  <a:avLst/>
                  <a:gdLst>
                    <a:gd name="connsiteX0" fmla="*/ 0 w 119400"/>
                    <a:gd name="connsiteY0" fmla="*/ 118790 h 237580"/>
                    <a:gd name="connsiteX1" fmla="*/ 100014 w 119400"/>
                    <a:gd name="connsiteY1" fmla="*/ 0 h 237580"/>
                    <a:gd name="connsiteX2" fmla="*/ 92469 w 119400"/>
                    <a:gd name="connsiteY2" fmla="*/ 71689 h 237580"/>
                    <a:gd name="connsiteX3" fmla="*/ 119400 w 119400"/>
                    <a:gd name="connsiteY3" fmla="*/ 117350 h 237580"/>
                    <a:gd name="connsiteX4" fmla="*/ 92212 w 119400"/>
                    <a:gd name="connsiteY4" fmla="*/ 163446 h 237580"/>
                    <a:gd name="connsiteX5" fmla="*/ 100014 w 119400"/>
                    <a:gd name="connsiteY5" fmla="*/ 237579 h 237580"/>
                    <a:gd name="connsiteX6" fmla="*/ 100014 w 119400"/>
                    <a:gd name="connsiteY6" fmla="*/ 237580 h 237580"/>
                    <a:gd name="connsiteX7" fmla="*/ 0 w 119400"/>
                    <a:gd name="connsiteY7" fmla="*/ 118790 h 237580"/>
                    <a:gd name="connsiteX0" fmla="*/ 0 w 119400"/>
                    <a:gd name="connsiteY0" fmla="*/ 118790 h 237580"/>
                    <a:gd name="connsiteX1" fmla="*/ 100014 w 119400"/>
                    <a:gd name="connsiteY1" fmla="*/ 0 h 237580"/>
                    <a:gd name="connsiteX2" fmla="*/ 92469 w 119400"/>
                    <a:gd name="connsiteY2" fmla="*/ 71689 h 237580"/>
                    <a:gd name="connsiteX3" fmla="*/ 119400 w 119400"/>
                    <a:gd name="connsiteY3" fmla="*/ 117350 h 237580"/>
                    <a:gd name="connsiteX4" fmla="*/ 100014 w 119400"/>
                    <a:gd name="connsiteY4" fmla="*/ 237579 h 237580"/>
                    <a:gd name="connsiteX5" fmla="*/ 100014 w 119400"/>
                    <a:gd name="connsiteY5" fmla="*/ 237580 h 237580"/>
                    <a:gd name="connsiteX6" fmla="*/ 0 w 119400"/>
                    <a:gd name="connsiteY6" fmla="*/ 118790 h 237580"/>
                    <a:gd name="connsiteX0" fmla="*/ 0 w 119400"/>
                    <a:gd name="connsiteY0" fmla="*/ 118790 h 237580"/>
                    <a:gd name="connsiteX1" fmla="*/ 100014 w 119400"/>
                    <a:gd name="connsiteY1" fmla="*/ 0 h 237580"/>
                    <a:gd name="connsiteX2" fmla="*/ 119400 w 119400"/>
                    <a:gd name="connsiteY2" fmla="*/ 117350 h 237580"/>
                    <a:gd name="connsiteX3" fmla="*/ 100014 w 119400"/>
                    <a:gd name="connsiteY3" fmla="*/ 237579 h 237580"/>
                    <a:gd name="connsiteX4" fmla="*/ 100014 w 119400"/>
                    <a:gd name="connsiteY4" fmla="*/ 237580 h 237580"/>
                    <a:gd name="connsiteX5" fmla="*/ 0 w 119400"/>
                    <a:gd name="connsiteY5" fmla="*/ 118790 h 237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9400" h="237580">
                      <a:moveTo>
                        <a:pt x="0" y="118790"/>
                      </a:moveTo>
                      <a:cubicBezTo>
                        <a:pt x="0" y="53184"/>
                        <a:pt x="44778" y="0"/>
                        <a:pt x="100014" y="0"/>
                      </a:cubicBezTo>
                      <a:lnTo>
                        <a:pt x="119400" y="117350"/>
                      </a:lnTo>
                      <a:lnTo>
                        <a:pt x="100014" y="237579"/>
                      </a:lnTo>
                      <a:lnTo>
                        <a:pt x="100014" y="237580"/>
                      </a:lnTo>
                      <a:cubicBezTo>
                        <a:pt x="44778" y="237580"/>
                        <a:pt x="0" y="184396"/>
                        <a:pt x="0" y="11879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月 474">
                  <a:extLst>
                    <a:ext uri="{FF2B5EF4-FFF2-40B4-BE49-F238E27FC236}">
                      <a16:creationId xmlns:a16="http://schemas.microsoft.com/office/drawing/2014/main" id="{AA28A409-558D-4E14-A522-882055F6F28E}"/>
                    </a:ext>
                  </a:extLst>
                </p:cNvPr>
                <p:cNvSpPr/>
                <p:nvPr/>
              </p:nvSpPr>
              <p:spPr>
                <a:xfrm rot="16200000">
                  <a:off x="2933467" y="3083932"/>
                  <a:ext cx="60876" cy="568132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5" name="フリーフォーム: 図形 464">
                <a:extLst>
                  <a:ext uri="{FF2B5EF4-FFF2-40B4-BE49-F238E27FC236}">
                    <a16:creationId xmlns:a16="http://schemas.microsoft.com/office/drawing/2014/main" id="{BFF7FC44-A3FB-4073-87E8-1253208F1007}"/>
                  </a:ext>
                </a:extLst>
              </p:cNvPr>
              <p:cNvSpPr/>
              <p:nvPr/>
            </p:nvSpPr>
            <p:spPr>
              <a:xfrm>
                <a:off x="2075205" y="2207302"/>
                <a:ext cx="1585738" cy="748896"/>
              </a:xfrm>
              <a:custGeom>
                <a:avLst/>
                <a:gdLst>
                  <a:gd name="connsiteX0" fmla="*/ 374448 w 1692190"/>
                  <a:gd name="connsiteY0" fmla="*/ 0 h 748896"/>
                  <a:gd name="connsiteX1" fmla="*/ 566443 w 1692190"/>
                  <a:gd name="connsiteY1" fmla="*/ 0 h 748896"/>
                  <a:gd name="connsiteX2" fmla="*/ 568303 w 1692190"/>
                  <a:gd name="connsiteY2" fmla="*/ 4981 h 748896"/>
                  <a:gd name="connsiteX3" fmla="*/ 844620 w 1692190"/>
                  <a:gd name="connsiteY3" fmla="*/ 104027 h 748896"/>
                  <a:gd name="connsiteX4" fmla="*/ 1120938 w 1692190"/>
                  <a:gd name="connsiteY4" fmla="*/ 4981 h 748896"/>
                  <a:gd name="connsiteX5" fmla="*/ 1122797 w 1692190"/>
                  <a:gd name="connsiteY5" fmla="*/ 0 h 748896"/>
                  <a:gd name="connsiteX6" fmla="*/ 1317742 w 1692190"/>
                  <a:gd name="connsiteY6" fmla="*/ 0 h 748896"/>
                  <a:gd name="connsiteX7" fmla="*/ 1692190 w 1692190"/>
                  <a:gd name="connsiteY7" fmla="*/ 374448 h 748896"/>
                  <a:gd name="connsiteX8" fmla="*/ 1692190 w 1692190"/>
                  <a:gd name="connsiteY8" fmla="*/ 748896 h 748896"/>
                  <a:gd name="connsiteX9" fmla="*/ 0 w 1692190"/>
                  <a:gd name="connsiteY9" fmla="*/ 748896 h 748896"/>
                  <a:gd name="connsiteX10" fmla="*/ 0 w 1692190"/>
                  <a:gd name="connsiteY10" fmla="*/ 374448 h 748896"/>
                  <a:gd name="connsiteX11" fmla="*/ 374448 w 1692190"/>
                  <a:gd name="connsiteY11" fmla="*/ 0 h 748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92190" h="748896">
                    <a:moveTo>
                      <a:pt x="374448" y="0"/>
                    </a:moveTo>
                    <a:lnTo>
                      <a:pt x="566443" y="0"/>
                    </a:lnTo>
                    <a:lnTo>
                      <a:pt x="568303" y="4981"/>
                    </a:lnTo>
                    <a:cubicBezTo>
                      <a:pt x="613828" y="63186"/>
                      <a:pt x="720404" y="104027"/>
                      <a:pt x="844620" y="104027"/>
                    </a:cubicBezTo>
                    <a:cubicBezTo>
                      <a:pt x="968836" y="104027"/>
                      <a:pt x="1075413" y="63186"/>
                      <a:pt x="1120938" y="4981"/>
                    </a:cubicBezTo>
                    <a:lnTo>
                      <a:pt x="1122797" y="0"/>
                    </a:lnTo>
                    <a:lnTo>
                      <a:pt x="1317742" y="0"/>
                    </a:lnTo>
                    <a:cubicBezTo>
                      <a:pt x="1524544" y="0"/>
                      <a:pt x="1692190" y="167646"/>
                      <a:pt x="1692190" y="374448"/>
                    </a:cubicBezTo>
                    <a:lnTo>
                      <a:pt x="1692190" y="748896"/>
                    </a:lnTo>
                    <a:lnTo>
                      <a:pt x="0" y="748896"/>
                    </a:lnTo>
                    <a:lnTo>
                      <a:pt x="0" y="374448"/>
                    </a:lnTo>
                    <a:cubicBezTo>
                      <a:pt x="0" y="167646"/>
                      <a:pt x="167646" y="0"/>
                      <a:pt x="374448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66" name="直線コネクタ 465">
                <a:extLst>
                  <a:ext uri="{FF2B5EF4-FFF2-40B4-BE49-F238E27FC236}">
                    <a16:creationId xmlns:a16="http://schemas.microsoft.com/office/drawing/2014/main" id="{43409D28-9D74-4682-B339-09E83504CD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05229" y="2628900"/>
                <a:ext cx="0" cy="327298"/>
              </a:xfrm>
              <a:prstGeom prst="line">
                <a:avLst/>
              </a:prstGeom>
              <a:solidFill>
                <a:schemeClr val="accent5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467" name="直線コネクタ 466">
                <a:extLst>
                  <a:ext uri="{FF2B5EF4-FFF2-40B4-BE49-F238E27FC236}">
                    <a16:creationId xmlns:a16="http://schemas.microsoft.com/office/drawing/2014/main" id="{05018B54-E6EB-4B7A-B705-53EDD995C5D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02505" y="2628900"/>
                <a:ext cx="0" cy="327298"/>
              </a:xfrm>
              <a:prstGeom prst="line">
                <a:avLst/>
              </a:prstGeom>
              <a:solidFill>
                <a:schemeClr val="accent5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468" name="月 467">
                <a:extLst>
                  <a:ext uri="{FF2B5EF4-FFF2-40B4-BE49-F238E27FC236}">
                    <a16:creationId xmlns:a16="http://schemas.microsoft.com/office/drawing/2014/main" id="{AA843DEA-97DE-4B1C-94F7-8E2611EFBE49}"/>
                  </a:ext>
                </a:extLst>
              </p:cNvPr>
              <p:cNvSpPr/>
              <p:nvPr/>
            </p:nvSpPr>
            <p:spPr>
              <a:xfrm>
                <a:off x="2027864" y="570744"/>
                <a:ext cx="193921" cy="1521920"/>
              </a:xfrm>
              <a:prstGeom prst="moon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月 468">
                <a:extLst>
                  <a:ext uri="{FF2B5EF4-FFF2-40B4-BE49-F238E27FC236}">
                    <a16:creationId xmlns:a16="http://schemas.microsoft.com/office/drawing/2014/main" id="{6E72FBAF-01E6-4660-A2F3-6A29A1B1F48B}"/>
                  </a:ext>
                </a:extLst>
              </p:cNvPr>
              <p:cNvSpPr/>
              <p:nvPr/>
            </p:nvSpPr>
            <p:spPr>
              <a:xfrm flipH="1">
                <a:off x="3528750" y="570744"/>
                <a:ext cx="193921" cy="1521920"/>
              </a:xfrm>
              <a:prstGeom prst="moon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月 469">
                <a:extLst>
                  <a:ext uri="{FF2B5EF4-FFF2-40B4-BE49-F238E27FC236}">
                    <a16:creationId xmlns:a16="http://schemas.microsoft.com/office/drawing/2014/main" id="{E01ABB9E-E389-4EA5-B99D-877C0E039F07}"/>
                  </a:ext>
                </a:extLst>
              </p:cNvPr>
              <p:cNvSpPr/>
              <p:nvPr/>
            </p:nvSpPr>
            <p:spPr>
              <a:xfrm rot="5400000">
                <a:off x="2420612" y="506349"/>
                <a:ext cx="127691" cy="525346"/>
              </a:xfrm>
              <a:prstGeom prst="moon">
                <a:avLst>
                  <a:gd name="adj" fmla="val 38069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月 470">
                <a:extLst>
                  <a:ext uri="{FF2B5EF4-FFF2-40B4-BE49-F238E27FC236}">
                    <a16:creationId xmlns:a16="http://schemas.microsoft.com/office/drawing/2014/main" id="{0610A19E-08F2-42DE-815C-BDE5A2127A11}"/>
                  </a:ext>
                </a:extLst>
              </p:cNvPr>
              <p:cNvSpPr/>
              <p:nvPr/>
            </p:nvSpPr>
            <p:spPr>
              <a:xfrm rot="5400000">
                <a:off x="3188964" y="506350"/>
                <a:ext cx="127691" cy="525346"/>
              </a:xfrm>
              <a:prstGeom prst="moon">
                <a:avLst>
                  <a:gd name="adj" fmla="val 38069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1" name="フリーフォーム: 図形 460">
              <a:extLst>
                <a:ext uri="{FF2B5EF4-FFF2-40B4-BE49-F238E27FC236}">
                  <a16:creationId xmlns:a16="http://schemas.microsoft.com/office/drawing/2014/main" id="{6E84DCB7-0F57-49B5-866E-0048018B3BC9}"/>
                </a:ext>
              </a:extLst>
            </p:cNvPr>
            <p:cNvSpPr/>
            <p:nvPr/>
          </p:nvSpPr>
          <p:spPr>
            <a:xfrm>
              <a:off x="4992566" y="875316"/>
              <a:ext cx="1451670" cy="517483"/>
            </a:xfrm>
            <a:custGeom>
              <a:avLst/>
              <a:gdLst>
                <a:gd name="connsiteX0" fmla="*/ 982692 w 1451670"/>
                <a:gd name="connsiteY0" fmla="*/ 51865 h 517483"/>
                <a:gd name="connsiteX1" fmla="*/ 829960 w 1451670"/>
                <a:gd name="connsiteY1" fmla="*/ 204597 h 517483"/>
                <a:gd name="connsiteX2" fmla="*/ 829960 w 1451670"/>
                <a:gd name="connsiteY2" fmla="*/ 312885 h 517483"/>
                <a:gd name="connsiteX3" fmla="*/ 982692 w 1451670"/>
                <a:gd name="connsiteY3" fmla="*/ 465617 h 517483"/>
                <a:gd name="connsiteX4" fmla="*/ 1245264 w 1451670"/>
                <a:gd name="connsiteY4" fmla="*/ 465617 h 517483"/>
                <a:gd name="connsiteX5" fmla="*/ 1397996 w 1451670"/>
                <a:gd name="connsiteY5" fmla="*/ 312885 h 517483"/>
                <a:gd name="connsiteX6" fmla="*/ 1397996 w 1451670"/>
                <a:gd name="connsiteY6" fmla="*/ 204597 h 517483"/>
                <a:gd name="connsiteX7" fmla="*/ 1245264 w 1451670"/>
                <a:gd name="connsiteY7" fmla="*/ 51865 h 517483"/>
                <a:gd name="connsiteX8" fmla="*/ 206405 w 1451670"/>
                <a:gd name="connsiteY8" fmla="*/ 51865 h 517483"/>
                <a:gd name="connsiteX9" fmla="*/ 53673 w 1451670"/>
                <a:gd name="connsiteY9" fmla="*/ 204597 h 517483"/>
                <a:gd name="connsiteX10" fmla="*/ 53673 w 1451670"/>
                <a:gd name="connsiteY10" fmla="*/ 312885 h 517483"/>
                <a:gd name="connsiteX11" fmla="*/ 206405 w 1451670"/>
                <a:gd name="connsiteY11" fmla="*/ 465617 h 517483"/>
                <a:gd name="connsiteX12" fmla="*/ 468977 w 1451670"/>
                <a:gd name="connsiteY12" fmla="*/ 465617 h 517483"/>
                <a:gd name="connsiteX13" fmla="*/ 621709 w 1451670"/>
                <a:gd name="connsiteY13" fmla="*/ 312885 h 517483"/>
                <a:gd name="connsiteX14" fmla="*/ 621709 w 1451670"/>
                <a:gd name="connsiteY14" fmla="*/ 204597 h 517483"/>
                <a:gd name="connsiteX15" fmla="*/ 468977 w 1451670"/>
                <a:gd name="connsiteY15" fmla="*/ 51865 h 517483"/>
                <a:gd name="connsiteX16" fmla="*/ 191024 w 1451670"/>
                <a:gd name="connsiteY16" fmla="*/ 0 h 517483"/>
                <a:gd name="connsiteX17" fmla="*/ 484359 w 1451670"/>
                <a:gd name="connsiteY17" fmla="*/ 0 h 517483"/>
                <a:gd name="connsiteX18" fmla="*/ 619434 w 1451670"/>
                <a:gd name="connsiteY18" fmla="*/ 55950 h 517483"/>
                <a:gd name="connsiteX19" fmla="*/ 626251 w 1451670"/>
                <a:gd name="connsiteY19" fmla="*/ 66060 h 517483"/>
                <a:gd name="connsiteX20" fmla="*/ 652955 w 1451670"/>
                <a:gd name="connsiteY20" fmla="*/ 48056 h 517483"/>
                <a:gd name="connsiteX21" fmla="*/ 710955 w 1451670"/>
                <a:gd name="connsiteY21" fmla="*/ 36346 h 517483"/>
                <a:gd name="connsiteX22" fmla="*/ 740115 w 1451670"/>
                <a:gd name="connsiteY22" fmla="*/ 36346 h 517483"/>
                <a:gd name="connsiteX23" fmla="*/ 798115 w 1451670"/>
                <a:gd name="connsiteY23" fmla="*/ 48056 h 517483"/>
                <a:gd name="connsiteX24" fmla="*/ 825232 w 1451670"/>
                <a:gd name="connsiteY24" fmla="*/ 66339 h 517483"/>
                <a:gd name="connsiteX25" fmla="*/ 832237 w 1451670"/>
                <a:gd name="connsiteY25" fmla="*/ 55950 h 517483"/>
                <a:gd name="connsiteX26" fmla="*/ 967311 w 1451670"/>
                <a:gd name="connsiteY26" fmla="*/ 0 h 517483"/>
                <a:gd name="connsiteX27" fmla="*/ 1260646 w 1451670"/>
                <a:gd name="connsiteY27" fmla="*/ 0 h 517483"/>
                <a:gd name="connsiteX28" fmla="*/ 1451670 w 1451670"/>
                <a:gd name="connsiteY28" fmla="*/ 191024 h 517483"/>
                <a:gd name="connsiteX29" fmla="*/ 1451670 w 1451670"/>
                <a:gd name="connsiteY29" fmla="*/ 326459 h 517483"/>
                <a:gd name="connsiteX30" fmla="*/ 1260646 w 1451670"/>
                <a:gd name="connsiteY30" fmla="*/ 517483 h 517483"/>
                <a:gd name="connsiteX31" fmla="*/ 967311 w 1451670"/>
                <a:gd name="connsiteY31" fmla="*/ 517483 h 517483"/>
                <a:gd name="connsiteX32" fmla="*/ 776287 w 1451670"/>
                <a:gd name="connsiteY32" fmla="*/ 326459 h 517483"/>
                <a:gd name="connsiteX33" fmla="*/ 776287 w 1451670"/>
                <a:gd name="connsiteY33" fmla="*/ 191024 h 517483"/>
                <a:gd name="connsiteX34" fmla="*/ 791299 w 1451670"/>
                <a:gd name="connsiteY34" fmla="*/ 116669 h 517483"/>
                <a:gd name="connsiteX35" fmla="*/ 793155 w 1451670"/>
                <a:gd name="connsiteY35" fmla="*/ 113916 h 517483"/>
                <a:gd name="connsiteX36" fmla="*/ 784426 w 1451670"/>
                <a:gd name="connsiteY36" fmla="*/ 109720 h 517483"/>
                <a:gd name="connsiteX37" fmla="*/ 740115 w 1451670"/>
                <a:gd name="connsiteY37" fmla="*/ 103021 h 517483"/>
                <a:gd name="connsiteX38" fmla="*/ 710955 w 1451670"/>
                <a:gd name="connsiteY38" fmla="*/ 103021 h 517483"/>
                <a:gd name="connsiteX39" fmla="*/ 666646 w 1451670"/>
                <a:gd name="connsiteY39" fmla="*/ 109720 h 517483"/>
                <a:gd name="connsiteX40" fmla="*/ 658369 w 1451670"/>
                <a:gd name="connsiteY40" fmla="*/ 113699 h 517483"/>
                <a:gd name="connsiteX41" fmla="*/ 660372 w 1451670"/>
                <a:gd name="connsiteY41" fmla="*/ 116669 h 517483"/>
                <a:gd name="connsiteX42" fmla="*/ 675383 w 1451670"/>
                <a:gd name="connsiteY42" fmla="*/ 191024 h 517483"/>
                <a:gd name="connsiteX43" fmla="*/ 675383 w 1451670"/>
                <a:gd name="connsiteY43" fmla="*/ 326459 h 517483"/>
                <a:gd name="connsiteX44" fmla="*/ 484359 w 1451670"/>
                <a:gd name="connsiteY44" fmla="*/ 517483 h 517483"/>
                <a:gd name="connsiteX45" fmla="*/ 191024 w 1451670"/>
                <a:gd name="connsiteY45" fmla="*/ 517483 h 517483"/>
                <a:gd name="connsiteX46" fmla="*/ 0 w 1451670"/>
                <a:gd name="connsiteY46" fmla="*/ 326459 h 517483"/>
                <a:gd name="connsiteX47" fmla="*/ 0 w 1451670"/>
                <a:gd name="connsiteY47" fmla="*/ 191024 h 517483"/>
                <a:gd name="connsiteX48" fmla="*/ 191024 w 1451670"/>
                <a:gd name="connsiteY48" fmla="*/ 0 h 517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451670" h="517483">
                  <a:moveTo>
                    <a:pt x="982692" y="51865"/>
                  </a:moveTo>
                  <a:cubicBezTo>
                    <a:pt x="898340" y="51865"/>
                    <a:pt x="829960" y="120245"/>
                    <a:pt x="829960" y="204597"/>
                  </a:cubicBezTo>
                  <a:lnTo>
                    <a:pt x="829960" y="312885"/>
                  </a:lnTo>
                  <a:cubicBezTo>
                    <a:pt x="829960" y="397237"/>
                    <a:pt x="898340" y="465617"/>
                    <a:pt x="982692" y="465617"/>
                  </a:cubicBezTo>
                  <a:lnTo>
                    <a:pt x="1245264" y="465617"/>
                  </a:lnTo>
                  <a:cubicBezTo>
                    <a:pt x="1329616" y="465617"/>
                    <a:pt x="1397996" y="397237"/>
                    <a:pt x="1397996" y="312885"/>
                  </a:cubicBezTo>
                  <a:lnTo>
                    <a:pt x="1397996" y="204597"/>
                  </a:lnTo>
                  <a:cubicBezTo>
                    <a:pt x="1397996" y="120245"/>
                    <a:pt x="1329616" y="51865"/>
                    <a:pt x="1245264" y="51865"/>
                  </a:cubicBezTo>
                  <a:close/>
                  <a:moveTo>
                    <a:pt x="206405" y="51865"/>
                  </a:moveTo>
                  <a:cubicBezTo>
                    <a:pt x="122053" y="51865"/>
                    <a:pt x="53673" y="120245"/>
                    <a:pt x="53673" y="204597"/>
                  </a:cubicBezTo>
                  <a:lnTo>
                    <a:pt x="53673" y="312885"/>
                  </a:lnTo>
                  <a:cubicBezTo>
                    <a:pt x="53673" y="397237"/>
                    <a:pt x="122053" y="465617"/>
                    <a:pt x="206405" y="465617"/>
                  </a:cubicBezTo>
                  <a:lnTo>
                    <a:pt x="468977" y="465617"/>
                  </a:lnTo>
                  <a:cubicBezTo>
                    <a:pt x="553329" y="465617"/>
                    <a:pt x="621709" y="397237"/>
                    <a:pt x="621709" y="312885"/>
                  </a:cubicBezTo>
                  <a:lnTo>
                    <a:pt x="621709" y="204597"/>
                  </a:lnTo>
                  <a:cubicBezTo>
                    <a:pt x="621709" y="120245"/>
                    <a:pt x="553329" y="51865"/>
                    <a:pt x="468977" y="51865"/>
                  </a:cubicBezTo>
                  <a:close/>
                  <a:moveTo>
                    <a:pt x="191024" y="0"/>
                  </a:moveTo>
                  <a:lnTo>
                    <a:pt x="484359" y="0"/>
                  </a:lnTo>
                  <a:cubicBezTo>
                    <a:pt x="537109" y="0"/>
                    <a:pt x="584865" y="21381"/>
                    <a:pt x="619434" y="55950"/>
                  </a:cubicBezTo>
                  <a:lnTo>
                    <a:pt x="626251" y="66060"/>
                  </a:lnTo>
                  <a:lnTo>
                    <a:pt x="652955" y="48056"/>
                  </a:lnTo>
                  <a:cubicBezTo>
                    <a:pt x="670782" y="40516"/>
                    <a:pt x="690382" y="36346"/>
                    <a:pt x="710955" y="36346"/>
                  </a:cubicBezTo>
                  <a:lnTo>
                    <a:pt x="740115" y="36346"/>
                  </a:lnTo>
                  <a:cubicBezTo>
                    <a:pt x="760689" y="36346"/>
                    <a:pt x="780288" y="40516"/>
                    <a:pt x="798115" y="48056"/>
                  </a:cubicBezTo>
                  <a:lnTo>
                    <a:pt x="825232" y="66339"/>
                  </a:lnTo>
                  <a:lnTo>
                    <a:pt x="832237" y="55950"/>
                  </a:lnTo>
                  <a:cubicBezTo>
                    <a:pt x="866805" y="21381"/>
                    <a:pt x="914561" y="0"/>
                    <a:pt x="967311" y="0"/>
                  </a:cubicBezTo>
                  <a:lnTo>
                    <a:pt x="1260646" y="0"/>
                  </a:lnTo>
                  <a:cubicBezTo>
                    <a:pt x="1366146" y="0"/>
                    <a:pt x="1451670" y="85524"/>
                    <a:pt x="1451670" y="191024"/>
                  </a:cubicBezTo>
                  <a:lnTo>
                    <a:pt x="1451670" y="326459"/>
                  </a:lnTo>
                  <a:cubicBezTo>
                    <a:pt x="1451670" y="431959"/>
                    <a:pt x="1366146" y="517483"/>
                    <a:pt x="1260646" y="517483"/>
                  </a:cubicBezTo>
                  <a:lnTo>
                    <a:pt x="967311" y="517483"/>
                  </a:lnTo>
                  <a:cubicBezTo>
                    <a:pt x="861811" y="517483"/>
                    <a:pt x="776287" y="431959"/>
                    <a:pt x="776287" y="326459"/>
                  </a:cubicBezTo>
                  <a:lnTo>
                    <a:pt x="776287" y="191024"/>
                  </a:lnTo>
                  <a:cubicBezTo>
                    <a:pt x="776287" y="164649"/>
                    <a:pt x="781633" y="139523"/>
                    <a:pt x="791299" y="116669"/>
                  </a:cubicBezTo>
                  <a:lnTo>
                    <a:pt x="793155" y="113916"/>
                  </a:lnTo>
                  <a:lnTo>
                    <a:pt x="784426" y="109720"/>
                  </a:lnTo>
                  <a:cubicBezTo>
                    <a:pt x="770428" y="105367"/>
                    <a:pt x="755546" y="103021"/>
                    <a:pt x="740115" y="103021"/>
                  </a:cubicBezTo>
                  <a:lnTo>
                    <a:pt x="710955" y="103021"/>
                  </a:lnTo>
                  <a:cubicBezTo>
                    <a:pt x="695525" y="103021"/>
                    <a:pt x="680643" y="105367"/>
                    <a:pt x="666646" y="109720"/>
                  </a:cubicBezTo>
                  <a:lnTo>
                    <a:pt x="658369" y="113699"/>
                  </a:lnTo>
                  <a:lnTo>
                    <a:pt x="660372" y="116669"/>
                  </a:lnTo>
                  <a:cubicBezTo>
                    <a:pt x="670038" y="139523"/>
                    <a:pt x="675383" y="164649"/>
                    <a:pt x="675383" y="191024"/>
                  </a:cubicBezTo>
                  <a:lnTo>
                    <a:pt x="675383" y="326459"/>
                  </a:lnTo>
                  <a:cubicBezTo>
                    <a:pt x="675383" y="431959"/>
                    <a:pt x="589859" y="517483"/>
                    <a:pt x="484359" y="517483"/>
                  </a:cubicBezTo>
                  <a:lnTo>
                    <a:pt x="191024" y="517483"/>
                  </a:lnTo>
                  <a:cubicBezTo>
                    <a:pt x="85524" y="517483"/>
                    <a:pt x="0" y="431959"/>
                    <a:pt x="0" y="326459"/>
                  </a:cubicBezTo>
                  <a:lnTo>
                    <a:pt x="0" y="191024"/>
                  </a:lnTo>
                  <a:cubicBezTo>
                    <a:pt x="0" y="85524"/>
                    <a:pt x="85524" y="0"/>
                    <a:pt x="19102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7" name="グループ化 486">
            <a:extLst>
              <a:ext uri="{FF2B5EF4-FFF2-40B4-BE49-F238E27FC236}">
                <a16:creationId xmlns:a16="http://schemas.microsoft.com/office/drawing/2014/main" id="{FF863284-4B2E-4324-A392-B7DA90EC1B84}"/>
              </a:ext>
            </a:extLst>
          </p:cNvPr>
          <p:cNvGrpSpPr/>
          <p:nvPr/>
        </p:nvGrpSpPr>
        <p:grpSpPr>
          <a:xfrm>
            <a:off x="6862029" y="3855497"/>
            <a:ext cx="2116589" cy="2515444"/>
            <a:chOff x="11345356" y="-203067"/>
            <a:chExt cx="2658324" cy="3159265"/>
          </a:xfrm>
        </p:grpSpPr>
        <p:grpSp>
          <p:nvGrpSpPr>
            <p:cNvPr id="488" name="グループ化 487">
              <a:extLst>
                <a:ext uri="{FF2B5EF4-FFF2-40B4-BE49-F238E27FC236}">
                  <a16:creationId xmlns:a16="http://schemas.microsoft.com/office/drawing/2014/main" id="{151FC731-2256-4A13-ACEC-0BE46585B852}"/>
                </a:ext>
              </a:extLst>
            </p:cNvPr>
            <p:cNvGrpSpPr/>
            <p:nvPr/>
          </p:nvGrpSpPr>
          <p:grpSpPr>
            <a:xfrm>
              <a:off x="11345356" y="-203067"/>
              <a:ext cx="2658324" cy="3159265"/>
              <a:chOff x="1551145" y="-203067"/>
              <a:chExt cx="2658324" cy="3159265"/>
            </a:xfrm>
          </p:grpSpPr>
          <p:sp>
            <p:nvSpPr>
              <p:cNvPr id="495" name="正方形/長方形 494">
                <a:extLst>
                  <a:ext uri="{FF2B5EF4-FFF2-40B4-BE49-F238E27FC236}">
                    <a16:creationId xmlns:a16="http://schemas.microsoft.com/office/drawing/2014/main" id="{F9BD8BAA-5D1A-4998-A8CA-97CEF74A9455}"/>
                  </a:ext>
                </a:extLst>
              </p:cNvPr>
              <p:cNvSpPr/>
              <p:nvPr/>
            </p:nvSpPr>
            <p:spPr>
              <a:xfrm>
                <a:off x="1551145" y="-203067"/>
                <a:ext cx="2658324" cy="3158676"/>
              </a:xfrm>
              <a:prstGeom prst="rect">
                <a:avLst/>
              </a:pr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楕円 495">
                <a:extLst>
                  <a:ext uri="{FF2B5EF4-FFF2-40B4-BE49-F238E27FC236}">
                    <a16:creationId xmlns:a16="http://schemas.microsoft.com/office/drawing/2014/main" id="{B5F42EB9-D702-4452-A30D-067331892AA6}"/>
                  </a:ext>
                </a:extLst>
              </p:cNvPr>
              <p:cNvSpPr/>
              <p:nvPr/>
            </p:nvSpPr>
            <p:spPr>
              <a:xfrm>
                <a:off x="1949176" y="326382"/>
                <a:ext cx="1892230" cy="248894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97" name="グループ化 496">
                <a:extLst>
                  <a:ext uri="{FF2B5EF4-FFF2-40B4-BE49-F238E27FC236}">
                    <a16:creationId xmlns:a16="http://schemas.microsoft.com/office/drawing/2014/main" id="{F33BF62A-669F-4923-93A4-CB0122B197F0}"/>
                  </a:ext>
                </a:extLst>
              </p:cNvPr>
              <p:cNvGrpSpPr/>
              <p:nvPr/>
            </p:nvGrpSpPr>
            <p:grpSpPr>
              <a:xfrm>
                <a:off x="1826214" y="55070"/>
                <a:ext cx="2083720" cy="2315619"/>
                <a:chOff x="1922045" y="1617170"/>
                <a:chExt cx="2083720" cy="2315619"/>
              </a:xfrm>
            </p:grpSpPr>
            <p:sp>
              <p:nvSpPr>
                <p:cNvPr id="505" name="台形 504">
                  <a:extLst>
                    <a:ext uri="{FF2B5EF4-FFF2-40B4-BE49-F238E27FC236}">
                      <a16:creationId xmlns:a16="http://schemas.microsoft.com/office/drawing/2014/main" id="{D606F198-6587-40D0-B537-014EFC6E53FF}"/>
                    </a:ext>
                  </a:extLst>
                </p:cNvPr>
                <p:cNvSpPr/>
                <p:nvPr/>
              </p:nvSpPr>
              <p:spPr>
                <a:xfrm>
                  <a:off x="2736393" y="3522102"/>
                  <a:ext cx="468770" cy="410687"/>
                </a:xfrm>
                <a:prstGeom prst="trapezoid">
                  <a:avLst>
                    <a:gd name="adj" fmla="val 12637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06" name="グループ化 505">
                  <a:extLst>
                    <a:ext uri="{FF2B5EF4-FFF2-40B4-BE49-F238E27FC236}">
                      <a16:creationId xmlns:a16="http://schemas.microsoft.com/office/drawing/2014/main" id="{F2DA0312-3317-4081-B12D-C4C81007EC6B}"/>
                    </a:ext>
                  </a:extLst>
                </p:cNvPr>
                <p:cNvGrpSpPr/>
                <p:nvPr/>
              </p:nvGrpSpPr>
              <p:grpSpPr>
                <a:xfrm>
                  <a:off x="1922045" y="1617170"/>
                  <a:ext cx="2083720" cy="2053332"/>
                  <a:chOff x="537385" y="791288"/>
                  <a:chExt cx="2163834" cy="2132278"/>
                </a:xfrm>
              </p:grpSpPr>
              <p:sp>
                <p:nvSpPr>
                  <p:cNvPr id="509" name="フリーフォーム: 図形 508">
                    <a:extLst>
                      <a:ext uri="{FF2B5EF4-FFF2-40B4-BE49-F238E27FC236}">
                        <a16:creationId xmlns:a16="http://schemas.microsoft.com/office/drawing/2014/main" id="{4DF8A206-52DB-49CC-9FAF-E7DB8550A8A6}"/>
                      </a:ext>
                    </a:extLst>
                  </p:cNvPr>
                  <p:cNvSpPr/>
                  <p:nvPr/>
                </p:nvSpPr>
                <p:spPr>
                  <a:xfrm>
                    <a:off x="638108" y="791288"/>
                    <a:ext cx="1993352" cy="1284548"/>
                  </a:xfrm>
                  <a:custGeom>
                    <a:avLst/>
                    <a:gdLst>
                      <a:gd name="connsiteX0" fmla="*/ 1180785 w 2054997"/>
                      <a:gd name="connsiteY0" fmla="*/ 13 h 1277990"/>
                      <a:gd name="connsiteX1" fmla="*/ 1777080 w 2054997"/>
                      <a:gd name="connsiteY1" fmla="*/ 277917 h 1277990"/>
                      <a:gd name="connsiteX2" fmla="*/ 1943127 w 2054997"/>
                      <a:gd name="connsiteY2" fmla="*/ 1166119 h 1277990"/>
                      <a:gd name="connsiteX3" fmla="*/ 1054925 w 2054997"/>
                      <a:gd name="connsiteY3" fmla="*/ 1000073 h 1277990"/>
                      <a:gd name="connsiteX4" fmla="*/ 1027499 w 2054997"/>
                      <a:gd name="connsiteY4" fmla="*/ 968578 h 1277990"/>
                      <a:gd name="connsiteX5" fmla="*/ 1000073 w 2054997"/>
                      <a:gd name="connsiteY5" fmla="*/ 1000073 h 1277990"/>
                      <a:gd name="connsiteX6" fmla="*/ 111870 w 2054997"/>
                      <a:gd name="connsiteY6" fmla="*/ 1166119 h 1277990"/>
                      <a:gd name="connsiteX7" fmla="*/ 277917 w 2054997"/>
                      <a:gd name="connsiteY7" fmla="*/ 277917 h 1277990"/>
                      <a:gd name="connsiteX8" fmla="*/ 984147 w 2054997"/>
                      <a:gd name="connsiteY8" fmla="*/ 12747 h 1277990"/>
                      <a:gd name="connsiteX9" fmla="*/ 1023009 w 2054997"/>
                      <a:gd name="connsiteY9" fmla="*/ 27371 h 1277990"/>
                      <a:gd name="connsiteX10" fmla="*/ 1097401 w 2054997"/>
                      <a:gd name="connsiteY10" fmla="*/ 7309 h 1277990"/>
                      <a:gd name="connsiteX11" fmla="*/ 1180785 w 2054997"/>
                      <a:gd name="connsiteY11" fmla="*/ 13 h 12779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054997" h="1277990">
                        <a:moveTo>
                          <a:pt x="1180785" y="13"/>
                        </a:moveTo>
                        <a:cubicBezTo>
                          <a:pt x="1371560" y="-1306"/>
                          <a:pt x="1595128" y="95965"/>
                          <a:pt x="1777080" y="277917"/>
                        </a:cubicBezTo>
                        <a:cubicBezTo>
                          <a:pt x="2068203" y="569040"/>
                          <a:pt x="2142544" y="966702"/>
                          <a:pt x="1943127" y="1166119"/>
                        </a:cubicBezTo>
                        <a:cubicBezTo>
                          <a:pt x="1743709" y="1365537"/>
                          <a:pt x="1346048" y="1291196"/>
                          <a:pt x="1054925" y="1000073"/>
                        </a:cubicBezTo>
                        <a:lnTo>
                          <a:pt x="1027499" y="968578"/>
                        </a:lnTo>
                        <a:lnTo>
                          <a:pt x="1000073" y="1000073"/>
                        </a:lnTo>
                        <a:cubicBezTo>
                          <a:pt x="708950" y="1291196"/>
                          <a:pt x="311288" y="1365537"/>
                          <a:pt x="111870" y="1166119"/>
                        </a:cubicBezTo>
                        <a:cubicBezTo>
                          <a:pt x="-87547" y="966702"/>
                          <a:pt x="-13206" y="569040"/>
                          <a:pt x="277917" y="277917"/>
                        </a:cubicBezTo>
                        <a:cubicBezTo>
                          <a:pt x="496259" y="59575"/>
                          <a:pt x="774529" y="-36827"/>
                          <a:pt x="984147" y="12747"/>
                        </a:cubicBezTo>
                        <a:lnTo>
                          <a:pt x="1023009" y="27371"/>
                        </a:lnTo>
                        <a:lnTo>
                          <a:pt x="1097401" y="7309"/>
                        </a:lnTo>
                        <a:cubicBezTo>
                          <a:pt x="1124290" y="2627"/>
                          <a:pt x="1152168" y="211"/>
                          <a:pt x="1180785" y="13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0" name="楕円 509">
                    <a:extLst>
                      <a:ext uri="{FF2B5EF4-FFF2-40B4-BE49-F238E27FC236}">
                        <a16:creationId xmlns:a16="http://schemas.microsoft.com/office/drawing/2014/main" id="{5CD742C8-FFEA-4FEE-9C0C-9BA17A8BCD1B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37385" y="1728241"/>
                    <a:ext cx="449030" cy="646660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1" name="楕円 510">
                    <a:extLst>
                      <a:ext uri="{FF2B5EF4-FFF2-40B4-BE49-F238E27FC236}">
                        <a16:creationId xmlns:a16="http://schemas.microsoft.com/office/drawing/2014/main" id="{E5E33F01-9C33-41A6-93CA-F53AA2A1E93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26582" y="1830256"/>
                    <a:ext cx="307355" cy="442630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2" name="楕円 511">
                    <a:extLst>
                      <a:ext uri="{FF2B5EF4-FFF2-40B4-BE49-F238E27FC236}">
                        <a16:creationId xmlns:a16="http://schemas.microsoft.com/office/drawing/2014/main" id="{DB625928-3D45-44A4-B166-F252A000B096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252189" y="1728241"/>
                    <a:ext cx="449030" cy="646660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3" name="楕円 512">
                    <a:extLst>
                      <a:ext uri="{FF2B5EF4-FFF2-40B4-BE49-F238E27FC236}">
                        <a16:creationId xmlns:a16="http://schemas.microsoft.com/office/drawing/2014/main" id="{22862E71-40A5-44C3-82D2-8415CEB350C9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04667" y="1830256"/>
                    <a:ext cx="307355" cy="442630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4" name="楕円 513">
                    <a:extLst>
                      <a:ext uri="{FF2B5EF4-FFF2-40B4-BE49-F238E27FC236}">
                        <a16:creationId xmlns:a16="http://schemas.microsoft.com/office/drawing/2014/main" id="{3846C20B-5F43-477F-A8B5-67744AA19157}"/>
                      </a:ext>
                    </a:extLst>
                  </p:cNvPr>
                  <p:cNvSpPr/>
                  <p:nvPr/>
                </p:nvSpPr>
                <p:spPr>
                  <a:xfrm>
                    <a:off x="761900" y="1076873"/>
                    <a:ext cx="1714804" cy="1846693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5" name="フリーフォーム: 図形 514">
                    <a:extLst>
                      <a:ext uri="{FF2B5EF4-FFF2-40B4-BE49-F238E27FC236}">
                        <a16:creationId xmlns:a16="http://schemas.microsoft.com/office/drawing/2014/main" id="{856504CE-4B9C-4C77-8457-58DB0FF8CBEF}"/>
                      </a:ext>
                    </a:extLst>
                  </p:cNvPr>
                  <p:cNvSpPr/>
                  <p:nvPr/>
                </p:nvSpPr>
                <p:spPr>
                  <a:xfrm>
                    <a:off x="770130" y="906272"/>
                    <a:ext cx="1702775" cy="746895"/>
                  </a:xfrm>
                  <a:custGeom>
                    <a:avLst/>
                    <a:gdLst>
                      <a:gd name="connsiteX0" fmla="*/ 940316 w 1702775"/>
                      <a:gd name="connsiteY0" fmla="*/ 1628 h 746895"/>
                      <a:gd name="connsiteX1" fmla="*/ 1357640 w 1702775"/>
                      <a:gd name="connsiteY1" fmla="*/ 107056 h 746895"/>
                      <a:gd name="connsiteX2" fmla="*/ 1664495 w 1702775"/>
                      <a:gd name="connsiteY2" fmla="*/ 746894 h 746895"/>
                      <a:gd name="connsiteX3" fmla="*/ 928923 w 1702775"/>
                      <a:gd name="connsiteY3" fmla="*/ 255944 h 746895"/>
                      <a:gd name="connsiteX4" fmla="*/ 851389 w 1702775"/>
                      <a:gd name="connsiteY4" fmla="*/ 226657 h 746895"/>
                      <a:gd name="connsiteX5" fmla="*/ 773852 w 1702775"/>
                      <a:gd name="connsiteY5" fmla="*/ 255945 h 746895"/>
                      <a:gd name="connsiteX6" fmla="*/ 38280 w 1702775"/>
                      <a:gd name="connsiteY6" fmla="*/ 746895 h 746895"/>
                      <a:gd name="connsiteX7" fmla="*/ 345134 w 1702775"/>
                      <a:gd name="connsiteY7" fmla="*/ 107057 h 746895"/>
                      <a:gd name="connsiteX8" fmla="*/ 762458 w 1702775"/>
                      <a:gd name="connsiteY8" fmla="*/ 1629 h 746895"/>
                      <a:gd name="connsiteX9" fmla="*/ 853236 w 1702775"/>
                      <a:gd name="connsiteY9" fmla="*/ 17091 h 746895"/>
                      <a:gd name="connsiteX10" fmla="*/ 870728 w 1702775"/>
                      <a:gd name="connsiteY10" fmla="*/ 11786 h 746895"/>
                      <a:gd name="connsiteX11" fmla="*/ 940316 w 1702775"/>
                      <a:gd name="connsiteY11" fmla="*/ 1628 h 746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702775" h="746895">
                        <a:moveTo>
                          <a:pt x="940316" y="1628"/>
                        </a:moveTo>
                        <a:cubicBezTo>
                          <a:pt x="1068357" y="-8176"/>
                          <a:pt x="1217581" y="26192"/>
                          <a:pt x="1357640" y="107056"/>
                        </a:cubicBezTo>
                        <a:cubicBezTo>
                          <a:pt x="1637759" y="268782"/>
                          <a:pt x="1775142" y="555248"/>
                          <a:pt x="1664495" y="746894"/>
                        </a:cubicBezTo>
                        <a:cubicBezTo>
                          <a:pt x="1458403" y="539550"/>
                          <a:pt x="1202808" y="369893"/>
                          <a:pt x="928923" y="255944"/>
                        </a:cubicBezTo>
                        <a:lnTo>
                          <a:pt x="851389" y="226657"/>
                        </a:lnTo>
                        <a:lnTo>
                          <a:pt x="773852" y="255945"/>
                        </a:lnTo>
                        <a:cubicBezTo>
                          <a:pt x="499966" y="369894"/>
                          <a:pt x="244371" y="539551"/>
                          <a:pt x="38280" y="746895"/>
                        </a:cubicBezTo>
                        <a:cubicBezTo>
                          <a:pt x="-72367" y="555249"/>
                          <a:pt x="65016" y="268783"/>
                          <a:pt x="345134" y="107057"/>
                        </a:cubicBezTo>
                        <a:cubicBezTo>
                          <a:pt x="485194" y="26193"/>
                          <a:pt x="634418" y="-8175"/>
                          <a:pt x="762458" y="1629"/>
                        </a:cubicBezTo>
                        <a:lnTo>
                          <a:pt x="853236" y="17091"/>
                        </a:lnTo>
                        <a:lnTo>
                          <a:pt x="870728" y="11786"/>
                        </a:lnTo>
                        <a:cubicBezTo>
                          <a:pt x="893046" y="6858"/>
                          <a:pt x="916309" y="3467"/>
                          <a:pt x="940316" y="162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6" name="楕円 515">
                    <a:extLst>
                      <a:ext uri="{FF2B5EF4-FFF2-40B4-BE49-F238E27FC236}">
                        <a16:creationId xmlns:a16="http://schemas.microsoft.com/office/drawing/2014/main" id="{6AF6CF9F-E8C4-4C3A-851E-212DD0BC6FE3}"/>
                      </a:ext>
                    </a:extLst>
                  </p:cNvPr>
                  <p:cNvSpPr/>
                  <p:nvPr/>
                </p:nvSpPr>
                <p:spPr>
                  <a:xfrm>
                    <a:off x="1111598" y="1739046"/>
                    <a:ext cx="221293" cy="306969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7" name="楕円 516">
                    <a:extLst>
                      <a:ext uri="{FF2B5EF4-FFF2-40B4-BE49-F238E27FC236}">
                        <a16:creationId xmlns:a16="http://schemas.microsoft.com/office/drawing/2014/main" id="{D271BE41-70B9-49D0-B9FC-D0AAD1F5CA13}"/>
                      </a:ext>
                    </a:extLst>
                  </p:cNvPr>
                  <p:cNvSpPr/>
                  <p:nvPr/>
                </p:nvSpPr>
                <p:spPr>
                  <a:xfrm>
                    <a:off x="1919559" y="1739046"/>
                    <a:ext cx="221293" cy="306969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8" name="楕円 517">
                    <a:extLst>
                      <a:ext uri="{FF2B5EF4-FFF2-40B4-BE49-F238E27FC236}">
                        <a16:creationId xmlns:a16="http://schemas.microsoft.com/office/drawing/2014/main" id="{DEBBC0E7-CE38-4230-9296-3AB1F23C516A}"/>
                      </a:ext>
                    </a:extLst>
                  </p:cNvPr>
                  <p:cNvSpPr/>
                  <p:nvPr/>
                </p:nvSpPr>
                <p:spPr>
                  <a:xfrm>
                    <a:off x="1181851" y="1801942"/>
                    <a:ext cx="80787" cy="113762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9" name="楕円 518">
                    <a:extLst>
                      <a:ext uri="{FF2B5EF4-FFF2-40B4-BE49-F238E27FC236}">
                        <a16:creationId xmlns:a16="http://schemas.microsoft.com/office/drawing/2014/main" id="{4D0EEE15-40A5-4877-9C40-A267EAE6A1B7}"/>
                      </a:ext>
                    </a:extLst>
                  </p:cNvPr>
                  <p:cNvSpPr/>
                  <p:nvPr/>
                </p:nvSpPr>
                <p:spPr>
                  <a:xfrm>
                    <a:off x="1989812" y="1801942"/>
                    <a:ext cx="80787" cy="113762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07" name="フリーフォーム: 図形 506">
                  <a:extLst>
                    <a:ext uri="{FF2B5EF4-FFF2-40B4-BE49-F238E27FC236}">
                      <a16:creationId xmlns:a16="http://schemas.microsoft.com/office/drawing/2014/main" id="{425869B0-9B06-42FC-A6B2-B8DC94CCBCDD}"/>
                    </a:ext>
                  </a:extLst>
                </p:cNvPr>
                <p:cNvSpPr/>
                <p:nvPr/>
              </p:nvSpPr>
              <p:spPr>
                <a:xfrm rot="16200000">
                  <a:off x="2922995" y="3029982"/>
                  <a:ext cx="81825" cy="189954"/>
                </a:xfrm>
                <a:custGeom>
                  <a:avLst/>
                  <a:gdLst>
                    <a:gd name="connsiteX0" fmla="*/ 0 w 119400"/>
                    <a:gd name="connsiteY0" fmla="*/ 118790 h 237580"/>
                    <a:gd name="connsiteX1" fmla="*/ 100014 w 119400"/>
                    <a:gd name="connsiteY1" fmla="*/ 0 h 237580"/>
                    <a:gd name="connsiteX2" fmla="*/ 92469 w 119400"/>
                    <a:gd name="connsiteY2" fmla="*/ 71689 h 237580"/>
                    <a:gd name="connsiteX3" fmla="*/ 119400 w 119400"/>
                    <a:gd name="connsiteY3" fmla="*/ 117350 h 237580"/>
                    <a:gd name="connsiteX4" fmla="*/ 92212 w 119400"/>
                    <a:gd name="connsiteY4" fmla="*/ 163446 h 237580"/>
                    <a:gd name="connsiteX5" fmla="*/ 100014 w 119400"/>
                    <a:gd name="connsiteY5" fmla="*/ 237579 h 237580"/>
                    <a:gd name="connsiteX6" fmla="*/ 100014 w 119400"/>
                    <a:gd name="connsiteY6" fmla="*/ 237580 h 237580"/>
                    <a:gd name="connsiteX7" fmla="*/ 0 w 119400"/>
                    <a:gd name="connsiteY7" fmla="*/ 118790 h 237580"/>
                    <a:gd name="connsiteX0" fmla="*/ 0 w 119400"/>
                    <a:gd name="connsiteY0" fmla="*/ 118790 h 237580"/>
                    <a:gd name="connsiteX1" fmla="*/ 100014 w 119400"/>
                    <a:gd name="connsiteY1" fmla="*/ 0 h 237580"/>
                    <a:gd name="connsiteX2" fmla="*/ 92469 w 119400"/>
                    <a:gd name="connsiteY2" fmla="*/ 71689 h 237580"/>
                    <a:gd name="connsiteX3" fmla="*/ 119400 w 119400"/>
                    <a:gd name="connsiteY3" fmla="*/ 117350 h 237580"/>
                    <a:gd name="connsiteX4" fmla="*/ 100014 w 119400"/>
                    <a:gd name="connsiteY4" fmla="*/ 237579 h 237580"/>
                    <a:gd name="connsiteX5" fmla="*/ 100014 w 119400"/>
                    <a:gd name="connsiteY5" fmla="*/ 237580 h 237580"/>
                    <a:gd name="connsiteX6" fmla="*/ 0 w 119400"/>
                    <a:gd name="connsiteY6" fmla="*/ 118790 h 237580"/>
                    <a:gd name="connsiteX0" fmla="*/ 0 w 119400"/>
                    <a:gd name="connsiteY0" fmla="*/ 118790 h 237580"/>
                    <a:gd name="connsiteX1" fmla="*/ 100014 w 119400"/>
                    <a:gd name="connsiteY1" fmla="*/ 0 h 237580"/>
                    <a:gd name="connsiteX2" fmla="*/ 119400 w 119400"/>
                    <a:gd name="connsiteY2" fmla="*/ 117350 h 237580"/>
                    <a:gd name="connsiteX3" fmla="*/ 100014 w 119400"/>
                    <a:gd name="connsiteY3" fmla="*/ 237579 h 237580"/>
                    <a:gd name="connsiteX4" fmla="*/ 100014 w 119400"/>
                    <a:gd name="connsiteY4" fmla="*/ 237580 h 237580"/>
                    <a:gd name="connsiteX5" fmla="*/ 0 w 119400"/>
                    <a:gd name="connsiteY5" fmla="*/ 118790 h 237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9400" h="237580">
                      <a:moveTo>
                        <a:pt x="0" y="118790"/>
                      </a:moveTo>
                      <a:cubicBezTo>
                        <a:pt x="0" y="53184"/>
                        <a:pt x="44778" y="0"/>
                        <a:pt x="100014" y="0"/>
                      </a:cubicBezTo>
                      <a:lnTo>
                        <a:pt x="119400" y="117350"/>
                      </a:lnTo>
                      <a:lnTo>
                        <a:pt x="100014" y="237579"/>
                      </a:lnTo>
                      <a:lnTo>
                        <a:pt x="100014" y="237580"/>
                      </a:lnTo>
                      <a:cubicBezTo>
                        <a:pt x="44778" y="237580"/>
                        <a:pt x="0" y="184396"/>
                        <a:pt x="0" y="11879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8" name="月 507">
                  <a:extLst>
                    <a:ext uri="{FF2B5EF4-FFF2-40B4-BE49-F238E27FC236}">
                      <a16:creationId xmlns:a16="http://schemas.microsoft.com/office/drawing/2014/main" id="{E8673098-4BC0-4014-8279-30B94B96C286}"/>
                    </a:ext>
                  </a:extLst>
                </p:cNvPr>
                <p:cNvSpPr/>
                <p:nvPr/>
              </p:nvSpPr>
              <p:spPr>
                <a:xfrm rot="16200000">
                  <a:off x="2933467" y="3083932"/>
                  <a:ext cx="60876" cy="568132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F4B5DCBF-BD4C-4AE7-913B-4D2C970C30A6}"/>
                  </a:ext>
                </a:extLst>
              </p:cNvPr>
              <p:cNvSpPr/>
              <p:nvPr/>
            </p:nvSpPr>
            <p:spPr>
              <a:xfrm>
                <a:off x="2075205" y="2207302"/>
                <a:ext cx="1585738" cy="748896"/>
              </a:xfrm>
              <a:custGeom>
                <a:avLst/>
                <a:gdLst>
                  <a:gd name="connsiteX0" fmla="*/ 374448 w 1692190"/>
                  <a:gd name="connsiteY0" fmla="*/ 0 h 748896"/>
                  <a:gd name="connsiteX1" fmla="*/ 566443 w 1692190"/>
                  <a:gd name="connsiteY1" fmla="*/ 0 h 748896"/>
                  <a:gd name="connsiteX2" fmla="*/ 568303 w 1692190"/>
                  <a:gd name="connsiteY2" fmla="*/ 4981 h 748896"/>
                  <a:gd name="connsiteX3" fmla="*/ 844620 w 1692190"/>
                  <a:gd name="connsiteY3" fmla="*/ 104027 h 748896"/>
                  <a:gd name="connsiteX4" fmla="*/ 1120938 w 1692190"/>
                  <a:gd name="connsiteY4" fmla="*/ 4981 h 748896"/>
                  <a:gd name="connsiteX5" fmla="*/ 1122797 w 1692190"/>
                  <a:gd name="connsiteY5" fmla="*/ 0 h 748896"/>
                  <a:gd name="connsiteX6" fmla="*/ 1317742 w 1692190"/>
                  <a:gd name="connsiteY6" fmla="*/ 0 h 748896"/>
                  <a:gd name="connsiteX7" fmla="*/ 1692190 w 1692190"/>
                  <a:gd name="connsiteY7" fmla="*/ 374448 h 748896"/>
                  <a:gd name="connsiteX8" fmla="*/ 1692190 w 1692190"/>
                  <a:gd name="connsiteY8" fmla="*/ 748896 h 748896"/>
                  <a:gd name="connsiteX9" fmla="*/ 0 w 1692190"/>
                  <a:gd name="connsiteY9" fmla="*/ 748896 h 748896"/>
                  <a:gd name="connsiteX10" fmla="*/ 0 w 1692190"/>
                  <a:gd name="connsiteY10" fmla="*/ 374448 h 748896"/>
                  <a:gd name="connsiteX11" fmla="*/ 374448 w 1692190"/>
                  <a:gd name="connsiteY11" fmla="*/ 0 h 748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92190" h="748896">
                    <a:moveTo>
                      <a:pt x="374448" y="0"/>
                    </a:moveTo>
                    <a:lnTo>
                      <a:pt x="566443" y="0"/>
                    </a:lnTo>
                    <a:lnTo>
                      <a:pt x="568303" y="4981"/>
                    </a:lnTo>
                    <a:cubicBezTo>
                      <a:pt x="613828" y="63186"/>
                      <a:pt x="720404" y="104027"/>
                      <a:pt x="844620" y="104027"/>
                    </a:cubicBezTo>
                    <a:cubicBezTo>
                      <a:pt x="968836" y="104027"/>
                      <a:pt x="1075413" y="63186"/>
                      <a:pt x="1120938" y="4981"/>
                    </a:cubicBezTo>
                    <a:lnTo>
                      <a:pt x="1122797" y="0"/>
                    </a:lnTo>
                    <a:lnTo>
                      <a:pt x="1317742" y="0"/>
                    </a:lnTo>
                    <a:cubicBezTo>
                      <a:pt x="1524544" y="0"/>
                      <a:pt x="1692190" y="167646"/>
                      <a:pt x="1692190" y="374448"/>
                    </a:cubicBezTo>
                    <a:lnTo>
                      <a:pt x="1692190" y="748896"/>
                    </a:lnTo>
                    <a:lnTo>
                      <a:pt x="0" y="748896"/>
                    </a:lnTo>
                    <a:lnTo>
                      <a:pt x="0" y="374448"/>
                    </a:lnTo>
                    <a:cubicBezTo>
                      <a:pt x="0" y="167646"/>
                      <a:pt x="167646" y="0"/>
                      <a:pt x="374448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99" name="直線コネクタ 498">
                <a:extLst>
                  <a:ext uri="{FF2B5EF4-FFF2-40B4-BE49-F238E27FC236}">
                    <a16:creationId xmlns:a16="http://schemas.microsoft.com/office/drawing/2014/main" id="{BE9D7E0E-8751-4751-9919-1AB767AEA3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05229" y="2628900"/>
                <a:ext cx="0" cy="327298"/>
              </a:xfrm>
              <a:prstGeom prst="line">
                <a:avLst/>
              </a:prstGeom>
              <a:solidFill>
                <a:schemeClr val="accent5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500" name="直線コネクタ 499">
                <a:extLst>
                  <a:ext uri="{FF2B5EF4-FFF2-40B4-BE49-F238E27FC236}">
                    <a16:creationId xmlns:a16="http://schemas.microsoft.com/office/drawing/2014/main" id="{B285500B-BD32-4415-B366-1EE980009A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02505" y="2628900"/>
                <a:ext cx="0" cy="327298"/>
              </a:xfrm>
              <a:prstGeom prst="line">
                <a:avLst/>
              </a:prstGeom>
              <a:solidFill>
                <a:schemeClr val="accent5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501" name="月 500">
                <a:extLst>
                  <a:ext uri="{FF2B5EF4-FFF2-40B4-BE49-F238E27FC236}">
                    <a16:creationId xmlns:a16="http://schemas.microsoft.com/office/drawing/2014/main" id="{786E7F83-E06C-426D-84A4-6B3B01C8495E}"/>
                  </a:ext>
                </a:extLst>
              </p:cNvPr>
              <p:cNvSpPr/>
              <p:nvPr/>
            </p:nvSpPr>
            <p:spPr>
              <a:xfrm>
                <a:off x="2027864" y="570744"/>
                <a:ext cx="193921" cy="1521920"/>
              </a:xfrm>
              <a:prstGeom prst="moon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月 501">
                <a:extLst>
                  <a:ext uri="{FF2B5EF4-FFF2-40B4-BE49-F238E27FC236}">
                    <a16:creationId xmlns:a16="http://schemas.microsoft.com/office/drawing/2014/main" id="{7ED8BEBC-5813-45B4-BD51-8E84523AD30F}"/>
                  </a:ext>
                </a:extLst>
              </p:cNvPr>
              <p:cNvSpPr/>
              <p:nvPr/>
            </p:nvSpPr>
            <p:spPr>
              <a:xfrm flipH="1">
                <a:off x="3528750" y="570744"/>
                <a:ext cx="193921" cy="1521920"/>
              </a:xfrm>
              <a:prstGeom prst="moon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月 502">
                <a:extLst>
                  <a:ext uri="{FF2B5EF4-FFF2-40B4-BE49-F238E27FC236}">
                    <a16:creationId xmlns:a16="http://schemas.microsoft.com/office/drawing/2014/main" id="{FE0B6247-5D30-4878-A62E-D0CBFEB9AEB3}"/>
                  </a:ext>
                </a:extLst>
              </p:cNvPr>
              <p:cNvSpPr/>
              <p:nvPr/>
            </p:nvSpPr>
            <p:spPr>
              <a:xfrm rot="5400000">
                <a:off x="2420612" y="506349"/>
                <a:ext cx="127691" cy="525346"/>
              </a:xfrm>
              <a:prstGeom prst="moon">
                <a:avLst>
                  <a:gd name="adj" fmla="val 38069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月 503">
                <a:extLst>
                  <a:ext uri="{FF2B5EF4-FFF2-40B4-BE49-F238E27FC236}">
                    <a16:creationId xmlns:a16="http://schemas.microsoft.com/office/drawing/2014/main" id="{EF519D25-71F5-44B8-8913-FDD07B66F308}"/>
                  </a:ext>
                </a:extLst>
              </p:cNvPr>
              <p:cNvSpPr/>
              <p:nvPr/>
            </p:nvSpPr>
            <p:spPr>
              <a:xfrm rot="5400000">
                <a:off x="3188964" y="506350"/>
                <a:ext cx="127691" cy="525346"/>
              </a:xfrm>
              <a:prstGeom prst="moon">
                <a:avLst>
                  <a:gd name="adj" fmla="val 38069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9" name="グループ化 488">
              <a:extLst>
                <a:ext uri="{FF2B5EF4-FFF2-40B4-BE49-F238E27FC236}">
                  <a16:creationId xmlns:a16="http://schemas.microsoft.com/office/drawing/2014/main" id="{372E249A-3E7E-4BCD-B2CA-B74B558DE6E7}"/>
                </a:ext>
              </a:extLst>
            </p:cNvPr>
            <p:cNvGrpSpPr/>
            <p:nvPr/>
          </p:nvGrpSpPr>
          <p:grpSpPr>
            <a:xfrm>
              <a:off x="11787479" y="869191"/>
              <a:ext cx="1763316" cy="517483"/>
              <a:chOff x="7936868" y="-1149007"/>
              <a:chExt cx="1763316" cy="517483"/>
            </a:xfrm>
          </p:grpSpPr>
          <p:sp>
            <p:nvSpPr>
              <p:cNvPr id="490" name="四角形: 角を丸くする 489">
                <a:extLst>
                  <a:ext uri="{FF2B5EF4-FFF2-40B4-BE49-F238E27FC236}">
                    <a16:creationId xmlns:a16="http://schemas.microsoft.com/office/drawing/2014/main" id="{E18B165E-8911-49C7-86A5-6F0F6EBEF010}"/>
                  </a:ext>
                </a:extLst>
              </p:cNvPr>
              <p:cNvSpPr/>
              <p:nvPr/>
            </p:nvSpPr>
            <p:spPr>
              <a:xfrm>
                <a:off x="8115302" y="-1102500"/>
                <a:ext cx="637984" cy="470976"/>
              </a:xfrm>
              <a:prstGeom prst="roundRect">
                <a:avLst>
                  <a:gd name="adj" fmla="val 39572"/>
                </a:avLst>
              </a:prstGeom>
              <a:solidFill>
                <a:srgbClr val="FF9900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四角形: 角を丸くする 490">
                <a:extLst>
                  <a:ext uri="{FF2B5EF4-FFF2-40B4-BE49-F238E27FC236}">
                    <a16:creationId xmlns:a16="http://schemas.microsoft.com/office/drawing/2014/main" id="{9EE98AE2-3F68-469C-B28E-B602CA771F98}"/>
                  </a:ext>
                </a:extLst>
              </p:cNvPr>
              <p:cNvSpPr/>
              <p:nvPr/>
            </p:nvSpPr>
            <p:spPr>
              <a:xfrm>
                <a:off x="8872495" y="-1102500"/>
                <a:ext cx="637984" cy="470976"/>
              </a:xfrm>
              <a:prstGeom prst="roundRect">
                <a:avLst>
                  <a:gd name="adj" fmla="val 39572"/>
                </a:avLst>
              </a:prstGeom>
              <a:solidFill>
                <a:srgbClr val="FF9900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35A6A74A-6259-4854-BA73-F07B43919548}"/>
                  </a:ext>
                </a:extLst>
              </p:cNvPr>
              <p:cNvSpPr/>
              <p:nvPr/>
            </p:nvSpPr>
            <p:spPr>
              <a:xfrm>
                <a:off x="8492191" y="-1063918"/>
                <a:ext cx="184530" cy="105799"/>
              </a:xfrm>
              <a:custGeom>
                <a:avLst/>
                <a:gdLst>
                  <a:gd name="connsiteX0" fmla="*/ 169748 w 253934"/>
                  <a:gd name="connsiteY0" fmla="*/ 0 h 145591"/>
                  <a:gd name="connsiteX1" fmla="*/ 253934 w 253934"/>
                  <a:gd name="connsiteY1" fmla="*/ 0 h 145591"/>
                  <a:gd name="connsiteX2" fmla="*/ 192136 w 253934"/>
                  <a:gd name="connsiteY2" fmla="*/ 145591 h 145591"/>
                  <a:gd name="connsiteX3" fmla="*/ 107950 w 253934"/>
                  <a:gd name="connsiteY3" fmla="*/ 145591 h 145591"/>
                  <a:gd name="connsiteX4" fmla="*/ 61798 w 253934"/>
                  <a:gd name="connsiteY4" fmla="*/ 0 h 145591"/>
                  <a:gd name="connsiteX5" fmla="*/ 145984 w 253934"/>
                  <a:gd name="connsiteY5" fmla="*/ 0 h 145591"/>
                  <a:gd name="connsiteX6" fmla="*/ 84186 w 253934"/>
                  <a:gd name="connsiteY6" fmla="*/ 145591 h 145591"/>
                  <a:gd name="connsiteX7" fmla="*/ 0 w 253934"/>
                  <a:gd name="connsiteY7" fmla="*/ 145591 h 145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3934" h="145591">
                    <a:moveTo>
                      <a:pt x="169748" y="0"/>
                    </a:moveTo>
                    <a:lnTo>
                      <a:pt x="253934" y="0"/>
                    </a:lnTo>
                    <a:lnTo>
                      <a:pt x="192136" y="145591"/>
                    </a:lnTo>
                    <a:lnTo>
                      <a:pt x="107950" y="145591"/>
                    </a:lnTo>
                    <a:close/>
                    <a:moveTo>
                      <a:pt x="61798" y="0"/>
                    </a:moveTo>
                    <a:lnTo>
                      <a:pt x="145984" y="0"/>
                    </a:lnTo>
                    <a:lnTo>
                      <a:pt x="84186" y="145591"/>
                    </a:lnTo>
                    <a:lnTo>
                      <a:pt x="0" y="14559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68B3FA77-540E-417C-BAFC-4D357CA8389E}"/>
                  </a:ext>
                </a:extLst>
              </p:cNvPr>
              <p:cNvSpPr/>
              <p:nvPr/>
            </p:nvSpPr>
            <p:spPr>
              <a:xfrm>
                <a:off x="9257366" y="-1063918"/>
                <a:ext cx="184530" cy="105799"/>
              </a:xfrm>
              <a:custGeom>
                <a:avLst/>
                <a:gdLst>
                  <a:gd name="connsiteX0" fmla="*/ 169748 w 253934"/>
                  <a:gd name="connsiteY0" fmla="*/ 0 h 145591"/>
                  <a:gd name="connsiteX1" fmla="*/ 253934 w 253934"/>
                  <a:gd name="connsiteY1" fmla="*/ 0 h 145591"/>
                  <a:gd name="connsiteX2" fmla="*/ 192136 w 253934"/>
                  <a:gd name="connsiteY2" fmla="*/ 145591 h 145591"/>
                  <a:gd name="connsiteX3" fmla="*/ 107950 w 253934"/>
                  <a:gd name="connsiteY3" fmla="*/ 145591 h 145591"/>
                  <a:gd name="connsiteX4" fmla="*/ 61798 w 253934"/>
                  <a:gd name="connsiteY4" fmla="*/ 0 h 145591"/>
                  <a:gd name="connsiteX5" fmla="*/ 145984 w 253934"/>
                  <a:gd name="connsiteY5" fmla="*/ 0 h 145591"/>
                  <a:gd name="connsiteX6" fmla="*/ 84186 w 253934"/>
                  <a:gd name="connsiteY6" fmla="*/ 145591 h 145591"/>
                  <a:gd name="connsiteX7" fmla="*/ 0 w 253934"/>
                  <a:gd name="connsiteY7" fmla="*/ 145591 h 145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3934" h="145591">
                    <a:moveTo>
                      <a:pt x="169748" y="0"/>
                    </a:moveTo>
                    <a:lnTo>
                      <a:pt x="253934" y="0"/>
                    </a:lnTo>
                    <a:lnTo>
                      <a:pt x="192136" y="145591"/>
                    </a:lnTo>
                    <a:lnTo>
                      <a:pt x="107950" y="145591"/>
                    </a:lnTo>
                    <a:close/>
                    <a:moveTo>
                      <a:pt x="61798" y="0"/>
                    </a:moveTo>
                    <a:lnTo>
                      <a:pt x="145984" y="0"/>
                    </a:lnTo>
                    <a:lnTo>
                      <a:pt x="84186" y="145591"/>
                    </a:lnTo>
                    <a:lnTo>
                      <a:pt x="0" y="14559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フリーフォーム: 図形 493">
                <a:extLst>
                  <a:ext uri="{FF2B5EF4-FFF2-40B4-BE49-F238E27FC236}">
                    <a16:creationId xmlns:a16="http://schemas.microsoft.com/office/drawing/2014/main" id="{F92CA37A-5C59-40B1-9A70-492B492CEF02}"/>
                  </a:ext>
                </a:extLst>
              </p:cNvPr>
              <p:cNvSpPr/>
              <p:nvPr/>
            </p:nvSpPr>
            <p:spPr>
              <a:xfrm>
                <a:off x="7936868" y="-1149007"/>
                <a:ext cx="1763316" cy="517483"/>
              </a:xfrm>
              <a:custGeom>
                <a:avLst/>
                <a:gdLst>
                  <a:gd name="connsiteX0" fmla="*/ 1144447 w 1763316"/>
                  <a:gd name="connsiteY0" fmla="*/ 51865 h 517483"/>
                  <a:gd name="connsiteX1" fmla="*/ 991715 w 1763316"/>
                  <a:gd name="connsiteY1" fmla="*/ 204597 h 517483"/>
                  <a:gd name="connsiteX2" fmla="*/ 991715 w 1763316"/>
                  <a:gd name="connsiteY2" fmla="*/ 312885 h 517483"/>
                  <a:gd name="connsiteX3" fmla="*/ 1144447 w 1763316"/>
                  <a:gd name="connsiteY3" fmla="*/ 465617 h 517483"/>
                  <a:gd name="connsiteX4" fmla="*/ 1407019 w 1763316"/>
                  <a:gd name="connsiteY4" fmla="*/ 465617 h 517483"/>
                  <a:gd name="connsiteX5" fmla="*/ 1559751 w 1763316"/>
                  <a:gd name="connsiteY5" fmla="*/ 312885 h 517483"/>
                  <a:gd name="connsiteX6" fmla="*/ 1559751 w 1763316"/>
                  <a:gd name="connsiteY6" fmla="*/ 204597 h 517483"/>
                  <a:gd name="connsiteX7" fmla="*/ 1407019 w 1763316"/>
                  <a:gd name="connsiteY7" fmla="*/ 51865 h 517483"/>
                  <a:gd name="connsiteX8" fmla="*/ 368160 w 1763316"/>
                  <a:gd name="connsiteY8" fmla="*/ 51865 h 517483"/>
                  <a:gd name="connsiteX9" fmla="*/ 215428 w 1763316"/>
                  <a:gd name="connsiteY9" fmla="*/ 204597 h 517483"/>
                  <a:gd name="connsiteX10" fmla="*/ 215428 w 1763316"/>
                  <a:gd name="connsiteY10" fmla="*/ 312885 h 517483"/>
                  <a:gd name="connsiteX11" fmla="*/ 368160 w 1763316"/>
                  <a:gd name="connsiteY11" fmla="*/ 465617 h 517483"/>
                  <a:gd name="connsiteX12" fmla="*/ 630732 w 1763316"/>
                  <a:gd name="connsiteY12" fmla="*/ 465617 h 517483"/>
                  <a:gd name="connsiteX13" fmla="*/ 783464 w 1763316"/>
                  <a:gd name="connsiteY13" fmla="*/ 312885 h 517483"/>
                  <a:gd name="connsiteX14" fmla="*/ 783464 w 1763316"/>
                  <a:gd name="connsiteY14" fmla="*/ 204597 h 517483"/>
                  <a:gd name="connsiteX15" fmla="*/ 630732 w 1763316"/>
                  <a:gd name="connsiteY15" fmla="*/ 51865 h 517483"/>
                  <a:gd name="connsiteX16" fmla="*/ 352779 w 1763316"/>
                  <a:gd name="connsiteY16" fmla="*/ 0 h 517483"/>
                  <a:gd name="connsiteX17" fmla="*/ 646114 w 1763316"/>
                  <a:gd name="connsiteY17" fmla="*/ 0 h 517483"/>
                  <a:gd name="connsiteX18" fmla="*/ 781189 w 1763316"/>
                  <a:gd name="connsiteY18" fmla="*/ 55950 h 517483"/>
                  <a:gd name="connsiteX19" fmla="*/ 788006 w 1763316"/>
                  <a:gd name="connsiteY19" fmla="*/ 66060 h 517483"/>
                  <a:gd name="connsiteX20" fmla="*/ 814710 w 1763316"/>
                  <a:gd name="connsiteY20" fmla="*/ 48056 h 517483"/>
                  <a:gd name="connsiteX21" fmla="*/ 872710 w 1763316"/>
                  <a:gd name="connsiteY21" fmla="*/ 36346 h 517483"/>
                  <a:gd name="connsiteX22" fmla="*/ 901870 w 1763316"/>
                  <a:gd name="connsiteY22" fmla="*/ 36346 h 517483"/>
                  <a:gd name="connsiteX23" fmla="*/ 959870 w 1763316"/>
                  <a:gd name="connsiteY23" fmla="*/ 48056 h 517483"/>
                  <a:gd name="connsiteX24" fmla="*/ 986987 w 1763316"/>
                  <a:gd name="connsiteY24" fmla="*/ 66339 h 517483"/>
                  <a:gd name="connsiteX25" fmla="*/ 993992 w 1763316"/>
                  <a:gd name="connsiteY25" fmla="*/ 55950 h 517483"/>
                  <a:gd name="connsiteX26" fmla="*/ 1129066 w 1763316"/>
                  <a:gd name="connsiteY26" fmla="*/ 0 h 517483"/>
                  <a:gd name="connsiteX27" fmla="*/ 1422401 w 1763316"/>
                  <a:gd name="connsiteY27" fmla="*/ 0 h 517483"/>
                  <a:gd name="connsiteX28" fmla="*/ 1598414 w 1763316"/>
                  <a:gd name="connsiteY28" fmla="*/ 116669 h 517483"/>
                  <a:gd name="connsiteX29" fmla="*/ 1599810 w 1763316"/>
                  <a:gd name="connsiteY29" fmla="*/ 123587 h 517483"/>
                  <a:gd name="connsiteX30" fmla="*/ 1702931 w 1763316"/>
                  <a:gd name="connsiteY30" fmla="*/ 95956 h 517483"/>
                  <a:gd name="connsiteX31" fmla="*/ 1761670 w 1763316"/>
                  <a:gd name="connsiteY31" fmla="*/ 129869 h 517483"/>
                  <a:gd name="connsiteX32" fmla="*/ 1727757 w 1763316"/>
                  <a:gd name="connsiteY32" fmla="*/ 188608 h 517483"/>
                  <a:gd name="connsiteX33" fmla="*/ 1613425 w 1763316"/>
                  <a:gd name="connsiteY33" fmla="*/ 219243 h 517483"/>
                  <a:gd name="connsiteX34" fmla="*/ 1613425 w 1763316"/>
                  <a:gd name="connsiteY34" fmla="*/ 326459 h 517483"/>
                  <a:gd name="connsiteX35" fmla="*/ 1422401 w 1763316"/>
                  <a:gd name="connsiteY35" fmla="*/ 517483 h 517483"/>
                  <a:gd name="connsiteX36" fmla="*/ 1129066 w 1763316"/>
                  <a:gd name="connsiteY36" fmla="*/ 517483 h 517483"/>
                  <a:gd name="connsiteX37" fmla="*/ 938042 w 1763316"/>
                  <a:gd name="connsiteY37" fmla="*/ 326459 h 517483"/>
                  <a:gd name="connsiteX38" fmla="*/ 938042 w 1763316"/>
                  <a:gd name="connsiteY38" fmla="*/ 191024 h 517483"/>
                  <a:gd name="connsiteX39" fmla="*/ 953054 w 1763316"/>
                  <a:gd name="connsiteY39" fmla="*/ 116669 h 517483"/>
                  <a:gd name="connsiteX40" fmla="*/ 954910 w 1763316"/>
                  <a:gd name="connsiteY40" fmla="*/ 113916 h 517483"/>
                  <a:gd name="connsiteX41" fmla="*/ 946181 w 1763316"/>
                  <a:gd name="connsiteY41" fmla="*/ 109720 h 517483"/>
                  <a:gd name="connsiteX42" fmla="*/ 901870 w 1763316"/>
                  <a:gd name="connsiteY42" fmla="*/ 103021 h 517483"/>
                  <a:gd name="connsiteX43" fmla="*/ 872710 w 1763316"/>
                  <a:gd name="connsiteY43" fmla="*/ 103021 h 517483"/>
                  <a:gd name="connsiteX44" fmla="*/ 828401 w 1763316"/>
                  <a:gd name="connsiteY44" fmla="*/ 109720 h 517483"/>
                  <a:gd name="connsiteX45" fmla="*/ 820124 w 1763316"/>
                  <a:gd name="connsiteY45" fmla="*/ 113699 h 517483"/>
                  <a:gd name="connsiteX46" fmla="*/ 822127 w 1763316"/>
                  <a:gd name="connsiteY46" fmla="*/ 116669 h 517483"/>
                  <a:gd name="connsiteX47" fmla="*/ 837138 w 1763316"/>
                  <a:gd name="connsiteY47" fmla="*/ 191024 h 517483"/>
                  <a:gd name="connsiteX48" fmla="*/ 837138 w 1763316"/>
                  <a:gd name="connsiteY48" fmla="*/ 326459 h 517483"/>
                  <a:gd name="connsiteX49" fmla="*/ 646114 w 1763316"/>
                  <a:gd name="connsiteY49" fmla="*/ 517483 h 517483"/>
                  <a:gd name="connsiteX50" fmla="*/ 352779 w 1763316"/>
                  <a:gd name="connsiteY50" fmla="*/ 517483 h 517483"/>
                  <a:gd name="connsiteX51" fmla="*/ 161755 w 1763316"/>
                  <a:gd name="connsiteY51" fmla="*/ 326459 h 517483"/>
                  <a:gd name="connsiteX52" fmla="*/ 161755 w 1763316"/>
                  <a:gd name="connsiteY52" fmla="*/ 222423 h 517483"/>
                  <a:gd name="connsiteX53" fmla="*/ 35559 w 1763316"/>
                  <a:gd name="connsiteY53" fmla="*/ 188609 h 517483"/>
                  <a:gd name="connsiteX54" fmla="*/ 1646 w 1763316"/>
                  <a:gd name="connsiteY54" fmla="*/ 129870 h 517483"/>
                  <a:gd name="connsiteX55" fmla="*/ 60385 w 1763316"/>
                  <a:gd name="connsiteY55" fmla="*/ 95957 h 517483"/>
                  <a:gd name="connsiteX56" fmla="*/ 174761 w 1763316"/>
                  <a:gd name="connsiteY56" fmla="*/ 126604 h 517483"/>
                  <a:gd name="connsiteX57" fmla="*/ 176767 w 1763316"/>
                  <a:gd name="connsiteY57" fmla="*/ 116669 h 517483"/>
                  <a:gd name="connsiteX58" fmla="*/ 352779 w 1763316"/>
                  <a:gd name="connsiteY58" fmla="*/ 0 h 517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1763316" h="517483">
                    <a:moveTo>
                      <a:pt x="1144447" y="51865"/>
                    </a:moveTo>
                    <a:cubicBezTo>
                      <a:pt x="1060095" y="51865"/>
                      <a:pt x="991715" y="120245"/>
                      <a:pt x="991715" y="204597"/>
                    </a:cubicBezTo>
                    <a:lnTo>
                      <a:pt x="991715" y="312885"/>
                    </a:lnTo>
                    <a:cubicBezTo>
                      <a:pt x="991715" y="397237"/>
                      <a:pt x="1060095" y="465617"/>
                      <a:pt x="1144447" y="465617"/>
                    </a:cubicBezTo>
                    <a:lnTo>
                      <a:pt x="1407019" y="465617"/>
                    </a:lnTo>
                    <a:cubicBezTo>
                      <a:pt x="1491371" y="465617"/>
                      <a:pt x="1559751" y="397237"/>
                      <a:pt x="1559751" y="312885"/>
                    </a:cubicBezTo>
                    <a:lnTo>
                      <a:pt x="1559751" y="204597"/>
                    </a:lnTo>
                    <a:cubicBezTo>
                      <a:pt x="1559751" y="120245"/>
                      <a:pt x="1491371" y="51865"/>
                      <a:pt x="1407019" y="51865"/>
                    </a:cubicBezTo>
                    <a:close/>
                    <a:moveTo>
                      <a:pt x="368160" y="51865"/>
                    </a:moveTo>
                    <a:cubicBezTo>
                      <a:pt x="283808" y="51865"/>
                      <a:pt x="215428" y="120245"/>
                      <a:pt x="215428" y="204597"/>
                    </a:cubicBezTo>
                    <a:lnTo>
                      <a:pt x="215428" y="312885"/>
                    </a:lnTo>
                    <a:cubicBezTo>
                      <a:pt x="215428" y="397237"/>
                      <a:pt x="283808" y="465617"/>
                      <a:pt x="368160" y="465617"/>
                    </a:cubicBezTo>
                    <a:lnTo>
                      <a:pt x="630732" y="465617"/>
                    </a:lnTo>
                    <a:cubicBezTo>
                      <a:pt x="715084" y="465617"/>
                      <a:pt x="783464" y="397237"/>
                      <a:pt x="783464" y="312885"/>
                    </a:cubicBezTo>
                    <a:lnTo>
                      <a:pt x="783464" y="204597"/>
                    </a:lnTo>
                    <a:cubicBezTo>
                      <a:pt x="783464" y="120245"/>
                      <a:pt x="715084" y="51865"/>
                      <a:pt x="630732" y="51865"/>
                    </a:cubicBezTo>
                    <a:close/>
                    <a:moveTo>
                      <a:pt x="352779" y="0"/>
                    </a:moveTo>
                    <a:lnTo>
                      <a:pt x="646114" y="0"/>
                    </a:lnTo>
                    <a:cubicBezTo>
                      <a:pt x="698864" y="0"/>
                      <a:pt x="746620" y="21381"/>
                      <a:pt x="781189" y="55950"/>
                    </a:cubicBezTo>
                    <a:lnTo>
                      <a:pt x="788006" y="66060"/>
                    </a:lnTo>
                    <a:lnTo>
                      <a:pt x="814710" y="48056"/>
                    </a:lnTo>
                    <a:cubicBezTo>
                      <a:pt x="832537" y="40516"/>
                      <a:pt x="852137" y="36346"/>
                      <a:pt x="872710" y="36346"/>
                    </a:cubicBezTo>
                    <a:lnTo>
                      <a:pt x="901870" y="36346"/>
                    </a:lnTo>
                    <a:cubicBezTo>
                      <a:pt x="922444" y="36346"/>
                      <a:pt x="942043" y="40516"/>
                      <a:pt x="959870" y="48056"/>
                    </a:cubicBezTo>
                    <a:lnTo>
                      <a:pt x="986987" y="66339"/>
                    </a:lnTo>
                    <a:lnTo>
                      <a:pt x="993992" y="55950"/>
                    </a:lnTo>
                    <a:cubicBezTo>
                      <a:pt x="1028560" y="21381"/>
                      <a:pt x="1076316" y="0"/>
                      <a:pt x="1129066" y="0"/>
                    </a:cubicBezTo>
                    <a:lnTo>
                      <a:pt x="1422401" y="0"/>
                    </a:lnTo>
                    <a:cubicBezTo>
                      <a:pt x="1501526" y="0"/>
                      <a:pt x="1569415" y="48108"/>
                      <a:pt x="1598414" y="116669"/>
                    </a:cubicBezTo>
                    <a:lnTo>
                      <a:pt x="1599810" y="123587"/>
                    </a:lnTo>
                    <a:lnTo>
                      <a:pt x="1702931" y="95956"/>
                    </a:lnTo>
                    <a:cubicBezTo>
                      <a:pt x="1728517" y="89100"/>
                      <a:pt x="1754815" y="104283"/>
                      <a:pt x="1761670" y="129869"/>
                    </a:cubicBezTo>
                    <a:cubicBezTo>
                      <a:pt x="1768526" y="155454"/>
                      <a:pt x="1753343" y="181752"/>
                      <a:pt x="1727757" y="188608"/>
                    </a:cubicBezTo>
                    <a:lnTo>
                      <a:pt x="1613425" y="219243"/>
                    </a:lnTo>
                    <a:lnTo>
                      <a:pt x="1613425" y="326459"/>
                    </a:lnTo>
                    <a:cubicBezTo>
                      <a:pt x="1613425" y="431959"/>
                      <a:pt x="1527901" y="517483"/>
                      <a:pt x="1422401" y="517483"/>
                    </a:cubicBezTo>
                    <a:lnTo>
                      <a:pt x="1129066" y="517483"/>
                    </a:lnTo>
                    <a:cubicBezTo>
                      <a:pt x="1023566" y="517483"/>
                      <a:pt x="938042" y="431959"/>
                      <a:pt x="938042" y="326459"/>
                    </a:cubicBezTo>
                    <a:lnTo>
                      <a:pt x="938042" y="191024"/>
                    </a:lnTo>
                    <a:cubicBezTo>
                      <a:pt x="938042" y="164649"/>
                      <a:pt x="943388" y="139523"/>
                      <a:pt x="953054" y="116669"/>
                    </a:cubicBezTo>
                    <a:lnTo>
                      <a:pt x="954910" y="113916"/>
                    </a:lnTo>
                    <a:lnTo>
                      <a:pt x="946181" y="109720"/>
                    </a:lnTo>
                    <a:cubicBezTo>
                      <a:pt x="932183" y="105367"/>
                      <a:pt x="917301" y="103021"/>
                      <a:pt x="901870" y="103021"/>
                    </a:cubicBezTo>
                    <a:lnTo>
                      <a:pt x="872710" y="103021"/>
                    </a:lnTo>
                    <a:cubicBezTo>
                      <a:pt x="857280" y="103021"/>
                      <a:pt x="842398" y="105367"/>
                      <a:pt x="828401" y="109720"/>
                    </a:cubicBezTo>
                    <a:lnTo>
                      <a:pt x="820124" y="113699"/>
                    </a:lnTo>
                    <a:lnTo>
                      <a:pt x="822127" y="116669"/>
                    </a:lnTo>
                    <a:cubicBezTo>
                      <a:pt x="831793" y="139523"/>
                      <a:pt x="837138" y="164649"/>
                      <a:pt x="837138" y="191024"/>
                    </a:cubicBezTo>
                    <a:lnTo>
                      <a:pt x="837138" y="326459"/>
                    </a:lnTo>
                    <a:cubicBezTo>
                      <a:pt x="837138" y="431959"/>
                      <a:pt x="751614" y="517483"/>
                      <a:pt x="646114" y="517483"/>
                    </a:cubicBezTo>
                    <a:lnTo>
                      <a:pt x="352779" y="517483"/>
                    </a:lnTo>
                    <a:cubicBezTo>
                      <a:pt x="247279" y="517483"/>
                      <a:pt x="161755" y="431959"/>
                      <a:pt x="161755" y="326459"/>
                    </a:cubicBezTo>
                    <a:lnTo>
                      <a:pt x="161755" y="222423"/>
                    </a:lnTo>
                    <a:lnTo>
                      <a:pt x="35559" y="188609"/>
                    </a:lnTo>
                    <a:cubicBezTo>
                      <a:pt x="9973" y="181753"/>
                      <a:pt x="-5210" y="155455"/>
                      <a:pt x="1646" y="129870"/>
                    </a:cubicBezTo>
                    <a:cubicBezTo>
                      <a:pt x="8501" y="104284"/>
                      <a:pt x="34799" y="89101"/>
                      <a:pt x="60385" y="95957"/>
                    </a:cubicBezTo>
                    <a:lnTo>
                      <a:pt x="174761" y="126604"/>
                    </a:lnTo>
                    <a:lnTo>
                      <a:pt x="176767" y="116669"/>
                    </a:lnTo>
                    <a:cubicBezTo>
                      <a:pt x="205766" y="48108"/>
                      <a:pt x="273654" y="0"/>
                      <a:pt x="35277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568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FE6D5631-C530-4E6A-B68D-71BFB7BC26BE}"/>
              </a:ext>
            </a:extLst>
          </p:cNvPr>
          <p:cNvSpPr txBox="1"/>
          <p:nvPr/>
        </p:nvSpPr>
        <p:spPr>
          <a:xfrm>
            <a:off x="665321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普通</a:t>
            </a: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A23D7868-EA7B-424F-93A2-08B9ABA428AC}"/>
              </a:ext>
            </a:extLst>
          </p:cNvPr>
          <p:cNvSpPr txBox="1"/>
          <p:nvPr/>
        </p:nvSpPr>
        <p:spPr>
          <a:xfrm>
            <a:off x="6574415" y="6436434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サングラス着用</a:t>
            </a: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1F0165EB-5655-4D28-80A4-D9A8F0CEC903}"/>
              </a:ext>
            </a:extLst>
          </p:cNvPr>
          <p:cNvSpPr txBox="1"/>
          <p:nvPr/>
        </p:nvSpPr>
        <p:spPr>
          <a:xfrm>
            <a:off x="665321" y="6444437"/>
            <a:ext cx="26881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マスク着用</a:t>
            </a: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C52242CF-4C58-4A22-BAE1-A3ECC1E2D3E8}"/>
              </a:ext>
            </a:extLst>
          </p:cNvPr>
          <p:cNvSpPr txBox="1"/>
          <p:nvPr/>
        </p:nvSpPr>
        <p:spPr>
          <a:xfrm>
            <a:off x="3569618" y="6417970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メガネ着用</a:t>
            </a:r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211558BD-6B96-4DA8-AD12-CB180D476486}"/>
              </a:ext>
            </a:extLst>
          </p:cNvPr>
          <p:cNvSpPr txBox="1"/>
          <p:nvPr/>
        </p:nvSpPr>
        <p:spPr>
          <a:xfrm>
            <a:off x="3606929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目を閉じる</a:t>
            </a:r>
          </a:p>
        </p:txBody>
      </p: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57877CD8-64A1-47A3-B51A-AAE34EF1A4B9}"/>
              </a:ext>
            </a:extLst>
          </p:cNvPr>
          <p:cNvSpPr txBox="1"/>
          <p:nvPr/>
        </p:nvSpPr>
        <p:spPr>
          <a:xfrm>
            <a:off x="6574415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帽子をかぶる</a:t>
            </a:r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94E6DDD5-539A-4140-A0FB-DE405E71CA45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女性の証明写真とＮＧ行為のイラスト</a:t>
            </a:r>
          </a:p>
        </p:txBody>
      </p:sp>
      <p:grpSp>
        <p:nvGrpSpPr>
          <p:cNvPr id="347" name="グループ化 346">
            <a:extLst>
              <a:ext uri="{FF2B5EF4-FFF2-40B4-BE49-F238E27FC236}">
                <a16:creationId xmlns:a16="http://schemas.microsoft.com/office/drawing/2014/main" id="{DBAB18FC-7A1A-4EF1-BF19-E260814D5954}"/>
              </a:ext>
            </a:extLst>
          </p:cNvPr>
          <p:cNvGrpSpPr/>
          <p:nvPr/>
        </p:nvGrpSpPr>
        <p:grpSpPr>
          <a:xfrm>
            <a:off x="999361" y="913557"/>
            <a:ext cx="2116589" cy="2515444"/>
            <a:chOff x="1551145" y="-203067"/>
            <a:chExt cx="2658324" cy="3159265"/>
          </a:xfrm>
        </p:grpSpPr>
        <p:sp>
          <p:nvSpPr>
            <p:cNvPr id="348" name="正方形/長方形 347">
              <a:extLst>
                <a:ext uri="{FF2B5EF4-FFF2-40B4-BE49-F238E27FC236}">
                  <a16:creationId xmlns:a16="http://schemas.microsoft.com/office/drawing/2014/main" id="{3A9BF8BE-842F-458D-885C-D92E8CC5A6F8}"/>
                </a:ext>
              </a:extLst>
            </p:cNvPr>
            <p:cNvSpPr/>
            <p:nvPr/>
          </p:nvSpPr>
          <p:spPr>
            <a:xfrm>
              <a:off x="1551145" y="-203067"/>
              <a:ext cx="2658324" cy="3158676"/>
            </a:xfrm>
            <a:prstGeom prst="rect">
              <a:avLst/>
            </a:prstGeom>
            <a:solidFill>
              <a:srgbClr val="00B0F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9" name="楕円 348">
              <a:extLst>
                <a:ext uri="{FF2B5EF4-FFF2-40B4-BE49-F238E27FC236}">
                  <a16:creationId xmlns:a16="http://schemas.microsoft.com/office/drawing/2014/main" id="{018F5EAD-B629-423B-AFED-07CBE4CE486D}"/>
                </a:ext>
              </a:extLst>
            </p:cNvPr>
            <p:cNvSpPr/>
            <p:nvPr/>
          </p:nvSpPr>
          <p:spPr>
            <a:xfrm>
              <a:off x="1949176" y="326382"/>
              <a:ext cx="1892230" cy="2488948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0" name="グループ化 349">
              <a:extLst>
                <a:ext uri="{FF2B5EF4-FFF2-40B4-BE49-F238E27FC236}">
                  <a16:creationId xmlns:a16="http://schemas.microsoft.com/office/drawing/2014/main" id="{89301D76-864C-4643-ADCB-04D62915BDD7}"/>
                </a:ext>
              </a:extLst>
            </p:cNvPr>
            <p:cNvGrpSpPr/>
            <p:nvPr/>
          </p:nvGrpSpPr>
          <p:grpSpPr>
            <a:xfrm>
              <a:off x="1826214" y="55070"/>
              <a:ext cx="2083720" cy="2315619"/>
              <a:chOff x="1922045" y="1617170"/>
              <a:chExt cx="2083720" cy="2315619"/>
            </a:xfrm>
          </p:grpSpPr>
          <p:sp>
            <p:nvSpPr>
              <p:cNvPr id="358" name="台形 357">
                <a:extLst>
                  <a:ext uri="{FF2B5EF4-FFF2-40B4-BE49-F238E27FC236}">
                    <a16:creationId xmlns:a16="http://schemas.microsoft.com/office/drawing/2014/main" id="{7BBE3A86-EB79-4D35-AA55-4A4493D7229F}"/>
                  </a:ext>
                </a:extLst>
              </p:cNvPr>
              <p:cNvSpPr/>
              <p:nvPr/>
            </p:nvSpPr>
            <p:spPr>
              <a:xfrm>
                <a:off x="2736393" y="3522102"/>
                <a:ext cx="468770" cy="410687"/>
              </a:xfrm>
              <a:prstGeom prst="trapezoid">
                <a:avLst>
                  <a:gd name="adj" fmla="val 12637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9" name="グループ化 358">
                <a:extLst>
                  <a:ext uri="{FF2B5EF4-FFF2-40B4-BE49-F238E27FC236}">
                    <a16:creationId xmlns:a16="http://schemas.microsoft.com/office/drawing/2014/main" id="{4A4439DB-FFB0-460D-B8EA-5BF134574670}"/>
                  </a:ext>
                </a:extLst>
              </p:cNvPr>
              <p:cNvGrpSpPr/>
              <p:nvPr/>
            </p:nvGrpSpPr>
            <p:grpSpPr>
              <a:xfrm>
                <a:off x="1922045" y="1617170"/>
                <a:ext cx="2083720" cy="2053332"/>
                <a:chOff x="537385" y="791288"/>
                <a:chExt cx="2163834" cy="2132278"/>
              </a:xfrm>
            </p:grpSpPr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8A8F8618-2003-47CD-AC03-5C40995B5C82}"/>
                    </a:ext>
                  </a:extLst>
                </p:cNvPr>
                <p:cNvSpPr/>
                <p:nvPr/>
              </p:nvSpPr>
              <p:spPr>
                <a:xfrm>
                  <a:off x="638108" y="791288"/>
                  <a:ext cx="1993352" cy="1284548"/>
                </a:xfrm>
                <a:custGeom>
                  <a:avLst/>
                  <a:gdLst>
                    <a:gd name="connsiteX0" fmla="*/ 1180785 w 2054997"/>
                    <a:gd name="connsiteY0" fmla="*/ 13 h 1277990"/>
                    <a:gd name="connsiteX1" fmla="*/ 1777080 w 2054997"/>
                    <a:gd name="connsiteY1" fmla="*/ 277917 h 1277990"/>
                    <a:gd name="connsiteX2" fmla="*/ 1943127 w 2054997"/>
                    <a:gd name="connsiteY2" fmla="*/ 1166119 h 1277990"/>
                    <a:gd name="connsiteX3" fmla="*/ 1054925 w 2054997"/>
                    <a:gd name="connsiteY3" fmla="*/ 1000073 h 1277990"/>
                    <a:gd name="connsiteX4" fmla="*/ 1027499 w 2054997"/>
                    <a:gd name="connsiteY4" fmla="*/ 968578 h 1277990"/>
                    <a:gd name="connsiteX5" fmla="*/ 1000073 w 2054997"/>
                    <a:gd name="connsiteY5" fmla="*/ 1000073 h 1277990"/>
                    <a:gd name="connsiteX6" fmla="*/ 111870 w 2054997"/>
                    <a:gd name="connsiteY6" fmla="*/ 1166119 h 1277990"/>
                    <a:gd name="connsiteX7" fmla="*/ 277917 w 2054997"/>
                    <a:gd name="connsiteY7" fmla="*/ 277917 h 1277990"/>
                    <a:gd name="connsiteX8" fmla="*/ 984147 w 2054997"/>
                    <a:gd name="connsiteY8" fmla="*/ 12747 h 1277990"/>
                    <a:gd name="connsiteX9" fmla="*/ 1023009 w 2054997"/>
                    <a:gd name="connsiteY9" fmla="*/ 27371 h 1277990"/>
                    <a:gd name="connsiteX10" fmla="*/ 1097401 w 2054997"/>
                    <a:gd name="connsiteY10" fmla="*/ 7309 h 1277990"/>
                    <a:gd name="connsiteX11" fmla="*/ 1180785 w 2054997"/>
                    <a:gd name="connsiteY11" fmla="*/ 13 h 127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54997" h="1277990">
                      <a:moveTo>
                        <a:pt x="1180785" y="13"/>
                      </a:moveTo>
                      <a:cubicBezTo>
                        <a:pt x="1371560" y="-1306"/>
                        <a:pt x="1595128" y="95965"/>
                        <a:pt x="1777080" y="277917"/>
                      </a:cubicBezTo>
                      <a:cubicBezTo>
                        <a:pt x="2068203" y="569040"/>
                        <a:pt x="2142544" y="966702"/>
                        <a:pt x="1943127" y="1166119"/>
                      </a:cubicBezTo>
                      <a:cubicBezTo>
                        <a:pt x="1743709" y="1365537"/>
                        <a:pt x="1346048" y="1291196"/>
                        <a:pt x="1054925" y="1000073"/>
                      </a:cubicBezTo>
                      <a:lnTo>
                        <a:pt x="1027499" y="968578"/>
                      </a:lnTo>
                      <a:lnTo>
                        <a:pt x="1000073" y="1000073"/>
                      </a:lnTo>
                      <a:cubicBezTo>
                        <a:pt x="708950" y="1291196"/>
                        <a:pt x="311288" y="1365537"/>
                        <a:pt x="111870" y="1166119"/>
                      </a:cubicBezTo>
                      <a:cubicBezTo>
                        <a:pt x="-87547" y="966702"/>
                        <a:pt x="-13206" y="569040"/>
                        <a:pt x="277917" y="277917"/>
                      </a:cubicBezTo>
                      <a:cubicBezTo>
                        <a:pt x="496259" y="59575"/>
                        <a:pt x="774529" y="-36827"/>
                        <a:pt x="984147" y="12747"/>
                      </a:cubicBezTo>
                      <a:lnTo>
                        <a:pt x="1023009" y="27371"/>
                      </a:lnTo>
                      <a:lnTo>
                        <a:pt x="1097401" y="7309"/>
                      </a:lnTo>
                      <a:cubicBezTo>
                        <a:pt x="1124290" y="2627"/>
                        <a:pt x="1152168" y="211"/>
                        <a:pt x="1180785" y="1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楕円 362">
                  <a:extLst>
                    <a:ext uri="{FF2B5EF4-FFF2-40B4-BE49-F238E27FC236}">
                      <a16:creationId xmlns:a16="http://schemas.microsoft.com/office/drawing/2014/main" id="{F72C4BEA-7780-476E-993A-7D54293A7EC3}"/>
                    </a:ext>
                  </a:extLst>
                </p:cNvPr>
                <p:cNvSpPr/>
                <p:nvPr/>
              </p:nvSpPr>
              <p:spPr>
                <a:xfrm rot="20700000">
                  <a:off x="537385" y="1728241"/>
                  <a:ext cx="449030" cy="64666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楕円 363">
                  <a:extLst>
                    <a:ext uri="{FF2B5EF4-FFF2-40B4-BE49-F238E27FC236}">
                      <a16:creationId xmlns:a16="http://schemas.microsoft.com/office/drawing/2014/main" id="{139C2379-AADE-4CFF-AD30-C47E596662A6}"/>
                    </a:ext>
                  </a:extLst>
                </p:cNvPr>
                <p:cNvSpPr/>
                <p:nvPr/>
              </p:nvSpPr>
              <p:spPr>
                <a:xfrm rot="20700000">
                  <a:off x="626582" y="1830256"/>
                  <a:ext cx="307355" cy="44263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楕円 364">
                  <a:extLst>
                    <a:ext uri="{FF2B5EF4-FFF2-40B4-BE49-F238E27FC236}">
                      <a16:creationId xmlns:a16="http://schemas.microsoft.com/office/drawing/2014/main" id="{23551C82-D6E8-4A63-B810-3193828B351A}"/>
                    </a:ext>
                  </a:extLst>
                </p:cNvPr>
                <p:cNvSpPr/>
                <p:nvPr/>
              </p:nvSpPr>
              <p:spPr>
                <a:xfrm rot="900000" flipH="1">
                  <a:off x="2252189" y="1728241"/>
                  <a:ext cx="449030" cy="64666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楕円 365">
                  <a:extLst>
                    <a:ext uri="{FF2B5EF4-FFF2-40B4-BE49-F238E27FC236}">
                      <a16:creationId xmlns:a16="http://schemas.microsoft.com/office/drawing/2014/main" id="{7F2DBE97-8282-471E-9A96-88731085B6FA}"/>
                    </a:ext>
                  </a:extLst>
                </p:cNvPr>
                <p:cNvSpPr/>
                <p:nvPr/>
              </p:nvSpPr>
              <p:spPr>
                <a:xfrm rot="900000" flipH="1">
                  <a:off x="2304667" y="1830256"/>
                  <a:ext cx="307355" cy="44263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楕円 366">
                  <a:extLst>
                    <a:ext uri="{FF2B5EF4-FFF2-40B4-BE49-F238E27FC236}">
                      <a16:creationId xmlns:a16="http://schemas.microsoft.com/office/drawing/2014/main" id="{D70D9110-9D74-4A7B-A829-9C2F8A15A1CF}"/>
                    </a:ext>
                  </a:extLst>
                </p:cNvPr>
                <p:cNvSpPr/>
                <p:nvPr/>
              </p:nvSpPr>
              <p:spPr>
                <a:xfrm>
                  <a:off x="761900" y="1076873"/>
                  <a:ext cx="1714804" cy="1846693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DBEB5A87-5A5B-4201-A46D-752697B8D2D2}"/>
                    </a:ext>
                  </a:extLst>
                </p:cNvPr>
                <p:cNvSpPr/>
                <p:nvPr/>
              </p:nvSpPr>
              <p:spPr>
                <a:xfrm>
                  <a:off x="770130" y="906272"/>
                  <a:ext cx="1702775" cy="746895"/>
                </a:xfrm>
                <a:custGeom>
                  <a:avLst/>
                  <a:gdLst>
                    <a:gd name="connsiteX0" fmla="*/ 940316 w 1702775"/>
                    <a:gd name="connsiteY0" fmla="*/ 1628 h 746895"/>
                    <a:gd name="connsiteX1" fmla="*/ 1357640 w 1702775"/>
                    <a:gd name="connsiteY1" fmla="*/ 107056 h 746895"/>
                    <a:gd name="connsiteX2" fmla="*/ 1664495 w 1702775"/>
                    <a:gd name="connsiteY2" fmla="*/ 746894 h 746895"/>
                    <a:gd name="connsiteX3" fmla="*/ 928923 w 1702775"/>
                    <a:gd name="connsiteY3" fmla="*/ 255944 h 746895"/>
                    <a:gd name="connsiteX4" fmla="*/ 851389 w 1702775"/>
                    <a:gd name="connsiteY4" fmla="*/ 226657 h 746895"/>
                    <a:gd name="connsiteX5" fmla="*/ 773852 w 1702775"/>
                    <a:gd name="connsiteY5" fmla="*/ 255945 h 746895"/>
                    <a:gd name="connsiteX6" fmla="*/ 38280 w 1702775"/>
                    <a:gd name="connsiteY6" fmla="*/ 746895 h 746895"/>
                    <a:gd name="connsiteX7" fmla="*/ 345134 w 1702775"/>
                    <a:gd name="connsiteY7" fmla="*/ 107057 h 746895"/>
                    <a:gd name="connsiteX8" fmla="*/ 762458 w 1702775"/>
                    <a:gd name="connsiteY8" fmla="*/ 1629 h 746895"/>
                    <a:gd name="connsiteX9" fmla="*/ 853236 w 1702775"/>
                    <a:gd name="connsiteY9" fmla="*/ 17091 h 746895"/>
                    <a:gd name="connsiteX10" fmla="*/ 870728 w 1702775"/>
                    <a:gd name="connsiteY10" fmla="*/ 11786 h 746895"/>
                    <a:gd name="connsiteX11" fmla="*/ 940316 w 1702775"/>
                    <a:gd name="connsiteY11" fmla="*/ 1628 h 746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702775" h="746895">
                      <a:moveTo>
                        <a:pt x="940316" y="1628"/>
                      </a:moveTo>
                      <a:cubicBezTo>
                        <a:pt x="1068357" y="-8176"/>
                        <a:pt x="1217581" y="26192"/>
                        <a:pt x="1357640" y="107056"/>
                      </a:cubicBezTo>
                      <a:cubicBezTo>
                        <a:pt x="1637759" y="268782"/>
                        <a:pt x="1775142" y="555248"/>
                        <a:pt x="1664495" y="746894"/>
                      </a:cubicBezTo>
                      <a:cubicBezTo>
                        <a:pt x="1458403" y="539550"/>
                        <a:pt x="1202808" y="369893"/>
                        <a:pt x="928923" y="255944"/>
                      </a:cubicBezTo>
                      <a:lnTo>
                        <a:pt x="851389" y="226657"/>
                      </a:lnTo>
                      <a:lnTo>
                        <a:pt x="773852" y="255945"/>
                      </a:lnTo>
                      <a:cubicBezTo>
                        <a:pt x="499966" y="369894"/>
                        <a:pt x="244371" y="539551"/>
                        <a:pt x="38280" y="746895"/>
                      </a:cubicBezTo>
                      <a:cubicBezTo>
                        <a:pt x="-72367" y="555249"/>
                        <a:pt x="65016" y="268783"/>
                        <a:pt x="345134" y="107057"/>
                      </a:cubicBezTo>
                      <a:cubicBezTo>
                        <a:pt x="485194" y="26193"/>
                        <a:pt x="634418" y="-8175"/>
                        <a:pt x="762458" y="1629"/>
                      </a:cubicBezTo>
                      <a:lnTo>
                        <a:pt x="853236" y="17091"/>
                      </a:lnTo>
                      <a:lnTo>
                        <a:pt x="870728" y="11786"/>
                      </a:lnTo>
                      <a:cubicBezTo>
                        <a:pt x="893046" y="6858"/>
                        <a:pt x="916309" y="3467"/>
                        <a:pt x="940316" y="162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楕円 368">
                  <a:extLst>
                    <a:ext uri="{FF2B5EF4-FFF2-40B4-BE49-F238E27FC236}">
                      <a16:creationId xmlns:a16="http://schemas.microsoft.com/office/drawing/2014/main" id="{CF70A5F8-581A-4A94-BB12-0DBEB474A062}"/>
                    </a:ext>
                  </a:extLst>
                </p:cNvPr>
                <p:cNvSpPr/>
                <p:nvPr/>
              </p:nvSpPr>
              <p:spPr>
                <a:xfrm>
                  <a:off x="1111598" y="1733049"/>
                  <a:ext cx="221293" cy="306969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楕円 369">
                  <a:extLst>
                    <a:ext uri="{FF2B5EF4-FFF2-40B4-BE49-F238E27FC236}">
                      <a16:creationId xmlns:a16="http://schemas.microsoft.com/office/drawing/2014/main" id="{B9EA1F24-ADE2-4371-9D0F-E8056CAB6275}"/>
                    </a:ext>
                  </a:extLst>
                </p:cNvPr>
                <p:cNvSpPr/>
                <p:nvPr/>
              </p:nvSpPr>
              <p:spPr>
                <a:xfrm>
                  <a:off x="1919559" y="1733049"/>
                  <a:ext cx="221293" cy="306969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楕円 370">
                  <a:extLst>
                    <a:ext uri="{FF2B5EF4-FFF2-40B4-BE49-F238E27FC236}">
                      <a16:creationId xmlns:a16="http://schemas.microsoft.com/office/drawing/2014/main" id="{0ED0DCEA-6FF7-4437-AE0B-1044D69BED0D}"/>
                    </a:ext>
                  </a:extLst>
                </p:cNvPr>
                <p:cNvSpPr/>
                <p:nvPr/>
              </p:nvSpPr>
              <p:spPr>
                <a:xfrm>
                  <a:off x="1181851" y="1795945"/>
                  <a:ext cx="80787" cy="11376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楕円 371">
                  <a:extLst>
                    <a:ext uri="{FF2B5EF4-FFF2-40B4-BE49-F238E27FC236}">
                      <a16:creationId xmlns:a16="http://schemas.microsoft.com/office/drawing/2014/main" id="{D2E0B762-64A7-47F3-8FCC-6A6E83C4740B}"/>
                    </a:ext>
                  </a:extLst>
                </p:cNvPr>
                <p:cNvSpPr/>
                <p:nvPr/>
              </p:nvSpPr>
              <p:spPr>
                <a:xfrm>
                  <a:off x="1989812" y="1795945"/>
                  <a:ext cx="80787" cy="11376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EB8D9325-204D-4B47-9CDF-57888A9E66F5}"/>
                  </a:ext>
                </a:extLst>
              </p:cNvPr>
              <p:cNvSpPr/>
              <p:nvPr/>
            </p:nvSpPr>
            <p:spPr>
              <a:xfrm rot="16200000">
                <a:off x="2922995" y="3029982"/>
                <a:ext cx="81825" cy="189954"/>
              </a:xfrm>
              <a:custGeom>
                <a:avLst/>
                <a:gdLst>
                  <a:gd name="connsiteX0" fmla="*/ 0 w 119400"/>
                  <a:gd name="connsiteY0" fmla="*/ 118790 h 237580"/>
                  <a:gd name="connsiteX1" fmla="*/ 100014 w 119400"/>
                  <a:gd name="connsiteY1" fmla="*/ 0 h 237580"/>
                  <a:gd name="connsiteX2" fmla="*/ 92469 w 119400"/>
                  <a:gd name="connsiteY2" fmla="*/ 71689 h 237580"/>
                  <a:gd name="connsiteX3" fmla="*/ 119400 w 119400"/>
                  <a:gd name="connsiteY3" fmla="*/ 117350 h 237580"/>
                  <a:gd name="connsiteX4" fmla="*/ 92212 w 119400"/>
                  <a:gd name="connsiteY4" fmla="*/ 163446 h 237580"/>
                  <a:gd name="connsiteX5" fmla="*/ 100014 w 119400"/>
                  <a:gd name="connsiteY5" fmla="*/ 237579 h 237580"/>
                  <a:gd name="connsiteX6" fmla="*/ 100014 w 119400"/>
                  <a:gd name="connsiteY6" fmla="*/ 237580 h 237580"/>
                  <a:gd name="connsiteX7" fmla="*/ 0 w 119400"/>
                  <a:gd name="connsiteY7" fmla="*/ 118790 h 237580"/>
                  <a:gd name="connsiteX0" fmla="*/ 0 w 119400"/>
                  <a:gd name="connsiteY0" fmla="*/ 118790 h 237580"/>
                  <a:gd name="connsiteX1" fmla="*/ 100014 w 119400"/>
                  <a:gd name="connsiteY1" fmla="*/ 0 h 237580"/>
                  <a:gd name="connsiteX2" fmla="*/ 92469 w 119400"/>
                  <a:gd name="connsiteY2" fmla="*/ 71689 h 237580"/>
                  <a:gd name="connsiteX3" fmla="*/ 119400 w 119400"/>
                  <a:gd name="connsiteY3" fmla="*/ 117350 h 237580"/>
                  <a:gd name="connsiteX4" fmla="*/ 100014 w 119400"/>
                  <a:gd name="connsiteY4" fmla="*/ 237579 h 237580"/>
                  <a:gd name="connsiteX5" fmla="*/ 100014 w 119400"/>
                  <a:gd name="connsiteY5" fmla="*/ 237580 h 237580"/>
                  <a:gd name="connsiteX6" fmla="*/ 0 w 119400"/>
                  <a:gd name="connsiteY6" fmla="*/ 118790 h 237580"/>
                  <a:gd name="connsiteX0" fmla="*/ 0 w 119400"/>
                  <a:gd name="connsiteY0" fmla="*/ 118790 h 237580"/>
                  <a:gd name="connsiteX1" fmla="*/ 100014 w 119400"/>
                  <a:gd name="connsiteY1" fmla="*/ 0 h 237580"/>
                  <a:gd name="connsiteX2" fmla="*/ 119400 w 119400"/>
                  <a:gd name="connsiteY2" fmla="*/ 117350 h 237580"/>
                  <a:gd name="connsiteX3" fmla="*/ 100014 w 119400"/>
                  <a:gd name="connsiteY3" fmla="*/ 237579 h 237580"/>
                  <a:gd name="connsiteX4" fmla="*/ 100014 w 119400"/>
                  <a:gd name="connsiteY4" fmla="*/ 237580 h 237580"/>
                  <a:gd name="connsiteX5" fmla="*/ 0 w 119400"/>
                  <a:gd name="connsiteY5" fmla="*/ 118790 h 237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9400" h="237580">
                    <a:moveTo>
                      <a:pt x="0" y="118790"/>
                    </a:moveTo>
                    <a:cubicBezTo>
                      <a:pt x="0" y="53184"/>
                      <a:pt x="44778" y="0"/>
                      <a:pt x="100014" y="0"/>
                    </a:cubicBezTo>
                    <a:lnTo>
                      <a:pt x="119400" y="117350"/>
                    </a:lnTo>
                    <a:lnTo>
                      <a:pt x="100014" y="237579"/>
                    </a:lnTo>
                    <a:lnTo>
                      <a:pt x="100014" y="237580"/>
                    </a:lnTo>
                    <a:cubicBezTo>
                      <a:pt x="44778" y="237580"/>
                      <a:pt x="0" y="184396"/>
                      <a:pt x="0" y="118790"/>
                    </a:cubicBezTo>
                    <a:close/>
                  </a:path>
                </a:pathLst>
              </a:custGeom>
              <a:solidFill>
                <a:srgbClr val="FF9933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月 360">
                <a:extLst>
                  <a:ext uri="{FF2B5EF4-FFF2-40B4-BE49-F238E27FC236}">
                    <a16:creationId xmlns:a16="http://schemas.microsoft.com/office/drawing/2014/main" id="{29696E99-F10E-46C9-9E71-15D327BD3111}"/>
                  </a:ext>
                </a:extLst>
              </p:cNvPr>
              <p:cNvSpPr/>
              <p:nvPr/>
            </p:nvSpPr>
            <p:spPr>
              <a:xfrm rot="16200000">
                <a:off x="2933467" y="3127112"/>
                <a:ext cx="60876" cy="481772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1" name="フリーフォーム: 図形 350">
              <a:extLst>
                <a:ext uri="{FF2B5EF4-FFF2-40B4-BE49-F238E27FC236}">
                  <a16:creationId xmlns:a16="http://schemas.microsoft.com/office/drawing/2014/main" id="{9E3CC2BB-3D97-475A-B95D-A5AC05EACEBD}"/>
                </a:ext>
              </a:extLst>
            </p:cNvPr>
            <p:cNvSpPr/>
            <p:nvPr/>
          </p:nvSpPr>
          <p:spPr>
            <a:xfrm>
              <a:off x="2075205" y="2207302"/>
              <a:ext cx="1585738" cy="748896"/>
            </a:xfrm>
            <a:custGeom>
              <a:avLst/>
              <a:gdLst>
                <a:gd name="connsiteX0" fmla="*/ 374448 w 1692190"/>
                <a:gd name="connsiteY0" fmla="*/ 0 h 748896"/>
                <a:gd name="connsiteX1" fmla="*/ 566443 w 1692190"/>
                <a:gd name="connsiteY1" fmla="*/ 0 h 748896"/>
                <a:gd name="connsiteX2" fmla="*/ 568303 w 1692190"/>
                <a:gd name="connsiteY2" fmla="*/ 4981 h 748896"/>
                <a:gd name="connsiteX3" fmla="*/ 844620 w 1692190"/>
                <a:gd name="connsiteY3" fmla="*/ 104027 h 748896"/>
                <a:gd name="connsiteX4" fmla="*/ 1120938 w 1692190"/>
                <a:gd name="connsiteY4" fmla="*/ 4981 h 748896"/>
                <a:gd name="connsiteX5" fmla="*/ 1122797 w 1692190"/>
                <a:gd name="connsiteY5" fmla="*/ 0 h 748896"/>
                <a:gd name="connsiteX6" fmla="*/ 1317742 w 1692190"/>
                <a:gd name="connsiteY6" fmla="*/ 0 h 748896"/>
                <a:gd name="connsiteX7" fmla="*/ 1692190 w 1692190"/>
                <a:gd name="connsiteY7" fmla="*/ 374448 h 748896"/>
                <a:gd name="connsiteX8" fmla="*/ 1692190 w 1692190"/>
                <a:gd name="connsiteY8" fmla="*/ 748896 h 748896"/>
                <a:gd name="connsiteX9" fmla="*/ 0 w 1692190"/>
                <a:gd name="connsiteY9" fmla="*/ 748896 h 748896"/>
                <a:gd name="connsiteX10" fmla="*/ 0 w 1692190"/>
                <a:gd name="connsiteY10" fmla="*/ 374448 h 748896"/>
                <a:gd name="connsiteX11" fmla="*/ 374448 w 1692190"/>
                <a:gd name="connsiteY11" fmla="*/ 0 h 748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92190" h="748896">
                  <a:moveTo>
                    <a:pt x="374448" y="0"/>
                  </a:moveTo>
                  <a:lnTo>
                    <a:pt x="566443" y="0"/>
                  </a:lnTo>
                  <a:lnTo>
                    <a:pt x="568303" y="4981"/>
                  </a:lnTo>
                  <a:cubicBezTo>
                    <a:pt x="613828" y="63186"/>
                    <a:pt x="720404" y="104027"/>
                    <a:pt x="844620" y="104027"/>
                  </a:cubicBezTo>
                  <a:cubicBezTo>
                    <a:pt x="968836" y="104027"/>
                    <a:pt x="1075413" y="63186"/>
                    <a:pt x="1120938" y="4981"/>
                  </a:cubicBezTo>
                  <a:lnTo>
                    <a:pt x="1122797" y="0"/>
                  </a:lnTo>
                  <a:lnTo>
                    <a:pt x="1317742" y="0"/>
                  </a:lnTo>
                  <a:cubicBezTo>
                    <a:pt x="1524544" y="0"/>
                    <a:pt x="1692190" y="167646"/>
                    <a:pt x="1692190" y="374448"/>
                  </a:cubicBezTo>
                  <a:lnTo>
                    <a:pt x="1692190" y="748896"/>
                  </a:lnTo>
                  <a:lnTo>
                    <a:pt x="0" y="748896"/>
                  </a:lnTo>
                  <a:lnTo>
                    <a:pt x="0" y="374448"/>
                  </a:lnTo>
                  <a:cubicBezTo>
                    <a:pt x="0" y="167646"/>
                    <a:pt x="167646" y="0"/>
                    <a:pt x="374448" y="0"/>
                  </a:cubicBezTo>
                  <a:close/>
                </a:path>
              </a:pathLst>
            </a:custGeom>
            <a:solidFill>
              <a:srgbClr val="FF66CC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352" name="直線コネクタ 351">
              <a:extLst>
                <a:ext uri="{FF2B5EF4-FFF2-40B4-BE49-F238E27FC236}">
                  <a16:creationId xmlns:a16="http://schemas.microsoft.com/office/drawing/2014/main" id="{4F5F2725-C31F-4AF4-A107-59A549979084}"/>
                </a:ext>
              </a:extLst>
            </p:cNvPr>
            <p:cNvCxnSpPr>
              <a:cxnSpLocks/>
            </p:cNvCxnSpPr>
            <p:nvPr/>
          </p:nvCxnSpPr>
          <p:spPr>
            <a:xfrm>
              <a:off x="2305229" y="2628900"/>
              <a:ext cx="0" cy="327298"/>
            </a:xfrm>
            <a:prstGeom prst="line">
              <a:avLst/>
            </a:prstGeom>
            <a:solidFill>
              <a:schemeClr val="accent5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53" name="直線コネクタ 352">
              <a:extLst>
                <a:ext uri="{FF2B5EF4-FFF2-40B4-BE49-F238E27FC236}">
                  <a16:creationId xmlns:a16="http://schemas.microsoft.com/office/drawing/2014/main" id="{3B918539-7935-4732-AE3B-A2139947EAD4}"/>
                </a:ext>
              </a:extLst>
            </p:cNvPr>
            <p:cNvCxnSpPr>
              <a:cxnSpLocks/>
            </p:cNvCxnSpPr>
            <p:nvPr/>
          </p:nvCxnSpPr>
          <p:spPr>
            <a:xfrm>
              <a:off x="3402505" y="2628900"/>
              <a:ext cx="0" cy="327298"/>
            </a:xfrm>
            <a:prstGeom prst="line">
              <a:avLst/>
            </a:prstGeom>
            <a:solidFill>
              <a:schemeClr val="accent5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354" name="月 353">
              <a:extLst>
                <a:ext uri="{FF2B5EF4-FFF2-40B4-BE49-F238E27FC236}">
                  <a16:creationId xmlns:a16="http://schemas.microsoft.com/office/drawing/2014/main" id="{E26A8BC4-1B09-4753-A0EF-8EEDCC15F451}"/>
                </a:ext>
              </a:extLst>
            </p:cNvPr>
            <p:cNvSpPr/>
            <p:nvPr/>
          </p:nvSpPr>
          <p:spPr>
            <a:xfrm>
              <a:off x="2027864" y="570744"/>
              <a:ext cx="193921" cy="1521920"/>
            </a:xfrm>
            <a:prstGeom prst="moon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5" name="月 354">
              <a:extLst>
                <a:ext uri="{FF2B5EF4-FFF2-40B4-BE49-F238E27FC236}">
                  <a16:creationId xmlns:a16="http://schemas.microsoft.com/office/drawing/2014/main" id="{521B7A64-B372-45A2-BFFC-1C340FC21807}"/>
                </a:ext>
              </a:extLst>
            </p:cNvPr>
            <p:cNvSpPr/>
            <p:nvPr/>
          </p:nvSpPr>
          <p:spPr>
            <a:xfrm flipH="1">
              <a:off x="3528750" y="570744"/>
              <a:ext cx="193921" cy="1521920"/>
            </a:xfrm>
            <a:prstGeom prst="moon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6" name="月 355">
              <a:extLst>
                <a:ext uri="{FF2B5EF4-FFF2-40B4-BE49-F238E27FC236}">
                  <a16:creationId xmlns:a16="http://schemas.microsoft.com/office/drawing/2014/main" id="{6271B188-7ECF-405C-A8F2-7D369B416BAB}"/>
                </a:ext>
              </a:extLst>
            </p:cNvPr>
            <p:cNvSpPr/>
            <p:nvPr/>
          </p:nvSpPr>
          <p:spPr>
            <a:xfrm rot="5400000">
              <a:off x="2420612" y="506349"/>
              <a:ext cx="127691" cy="525346"/>
            </a:xfrm>
            <a:prstGeom prst="moon">
              <a:avLst>
                <a:gd name="adj" fmla="val 38069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7" name="月 356">
              <a:extLst>
                <a:ext uri="{FF2B5EF4-FFF2-40B4-BE49-F238E27FC236}">
                  <a16:creationId xmlns:a16="http://schemas.microsoft.com/office/drawing/2014/main" id="{F7C4B44E-0956-4721-AB77-95CF3682EEFD}"/>
                </a:ext>
              </a:extLst>
            </p:cNvPr>
            <p:cNvSpPr/>
            <p:nvPr/>
          </p:nvSpPr>
          <p:spPr>
            <a:xfrm rot="5400000">
              <a:off x="3188964" y="506350"/>
              <a:ext cx="127691" cy="525346"/>
            </a:xfrm>
            <a:prstGeom prst="moon">
              <a:avLst>
                <a:gd name="adj" fmla="val 38069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3" name="グループ化 372">
            <a:extLst>
              <a:ext uri="{FF2B5EF4-FFF2-40B4-BE49-F238E27FC236}">
                <a16:creationId xmlns:a16="http://schemas.microsoft.com/office/drawing/2014/main" id="{5C1881B6-AA5A-4CE6-BDEE-5B01FFF97208}"/>
              </a:ext>
            </a:extLst>
          </p:cNvPr>
          <p:cNvGrpSpPr/>
          <p:nvPr/>
        </p:nvGrpSpPr>
        <p:grpSpPr>
          <a:xfrm>
            <a:off x="3921032" y="913557"/>
            <a:ext cx="2116589" cy="2515444"/>
            <a:chOff x="1551145" y="-203067"/>
            <a:chExt cx="2658324" cy="3159265"/>
          </a:xfrm>
        </p:grpSpPr>
        <p:sp>
          <p:nvSpPr>
            <p:cNvPr id="374" name="正方形/長方形 373">
              <a:extLst>
                <a:ext uri="{FF2B5EF4-FFF2-40B4-BE49-F238E27FC236}">
                  <a16:creationId xmlns:a16="http://schemas.microsoft.com/office/drawing/2014/main" id="{A931B743-31F2-4108-A8E8-B389223DCDDF}"/>
                </a:ext>
              </a:extLst>
            </p:cNvPr>
            <p:cNvSpPr/>
            <p:nvPr/>
          </p:nvSpPr>
          <p:spPr>
            <a:xfrm>
              <a:off x="1551145" y="-203067"/>
              <a:ext cx="2658324" cy="3158676"/>
            </a:xfrm>
            <a:prstGeom prst="rect">
              <a:avLst/>
            </a:prstGeom>
            <a:solidFill>
              <a:srgbClr val="00B0F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5" name="楕円 374">
              <a:extLst>
                <a:ext uri="{FF2B5EF4-FFF2-40B4-BE49-F238E27FC236}">
                  <a16:creationId xmlns:a16="http://schemas.microsoft.com/office/drawing/2014/main" id="{52E9F723-0D5B-4203-AF9A-93D3A7972334}"/>
                </a:ext>
              </a:extLst>
            </p:cNvPr>
            <p:cNvSpPr/>
            <p:nvPr/>
          </p:nvSpPr>
          <p:spPr>
            <a:xfrm>
              <a:off x="1949176" y="326382"/>
              <a:ext cx="1892230" cy="2488948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6" name="グループ化 375">
              <a:extLst>
                <a:ext uri="{FF2B5EF4-FFF2-40B4-BE49-F238E27FC236}">
                  <a16:creationId xmlns:a16="http://schemas.microsoft.com/office/drawing/2014/main" id="{2E19BC91-5762-4B11-8FCE-475B66B557D0}"/>
                </a:ext>
              </a:extLst>
            </p:cNvPr>
            <p:cNvGrpSpPr/>
            <p:nvPr/>
          </p:nvGrpSpPr>
          <p:grpSpPr>
            <a:xfrm>
              <a:off x="1826214" y="55070"/>
              <a:ext cx="2083720" cy="2315619"/>
              <a:chOff x="1922045" y="1617170"/>
              <a:chExt cx="2083720" cy="2315619"/>
            </a:xfrm>
          </p:grpSpPr>
          <p:sp>
            <p:nvSpPr>
              <p:cNvPr id="384" name="台形 383">
                <a:extLst>
                  <a:ext uri="{FF2B5EF4-FFF2-40B4-BE49-F238E27FC236}">
                    <a16:creationId xmlns:a16="http://schemas.microsoft.com/office/drawing/2014/main" id="{D92A0A48-BDC4-4726-B5ED-D71E0A7C31E3}"/>
                  </a:ext>
                </a:extLst>
              </p:cNvPr>
              <p:cNvSpPr/>
              <p:nvPr/>
            </p:nvSpPr>
            <p:spPr>
              <a:xfrm>
                <a:off x="2736393" y="3522102"/>
                <a:ext cx="468770" cy="410687"/>
              </a:xfrm>
              <a:prstGeom prst="trapezoid">
                <a:avLst>
                  <a:gd name="adj" fmla="val 12637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85" name="グループ化 384">
                <a:extLst>
                  <a:ext uri="{FF2B5EF4-FFF2-40B4-BE49-F238E27FC236}">
                    <a16:creationId xmlns:a16="http://schemas.microsoft.com/office/drawing/2014/main" id="{6388F129-8A0A-4847-9E65-5A9F176F2C8A}"/>
                  </a:ext>
                </a:extLst>
              </p:cNvPr>
              <p:cNvGrpSpPr/>
              <p:nvPr/>
            </p:nvGrpSpPr>
            <p:grpSpPr>
              <a:xfrm>
                <a:off x="1922045" y="1617170"/>
                <a:ext cx="2083720" cy="2053332"/>
                <a:chOff x="537385" y="791288"/>
                <a:chExt cx="2163834" cy="2132278"/>
              </a:xfrm>
            </p:grpSpPr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37B459AA-A202-4E61-A94D-3B7928148F9B}"/>
                    </a:ext>
                  </a:extLst>
                </p:cNvPr>
                <p:cNvSpPr/>
                <p:nvPr/>
              </p:nvSpPr>
              <p:spPr>
                <a:xfrm>
                  <a:off x="638108" y="791288"/>
                  <a:ext cx="1993352" cy="1284548"/>
                </a:xfrm>
                <a:custGeom>
                  <a:avLst/>
                  <a:gdLst>
                    <a:gd name="connsiteX0" fmla="*/ 1180785 w 2054997"/>
                    <a:gd name="connsiteY0" fmla="*/ 13 h 1277990"/>
                    <a:gd name="connsiteX1" fmla="*/ 1777080 w 2054997"/>
                    <a:gd name="connsiteY1" fmla="*/ 277917 h 1277990"/>
                    <a:gd name="connsiteX2" fmla="*/ 1943127 w 2054997"/>
                    <a:gd name="connsiteY2" fmla="*/ 1166119 h 1277990"/>
                    <a:gd name="connsiteX3" fmla="*/ 1054925 w 2054997"/>
                    <a:gd name="connsiteY3" fmla="*/ 1000073 h 1277990"/>
                    <a:gd name="connsiteX4" fmla="*/ 1027499 w 2054997"/>
                    <a:gd name="connsiteY4" fmla="*/ 968578 h 1277990"/>
                    <a:gd name="connsiteX5" fmla="*/ 1000073 w 2054997"/>
                    <a:gd name="connsiteY5" fmla="*/ 1000073 h 1277990"/>
                    <a:gd name="connsiteX6" fmla="*/ 111870 w 2054997"/>
                    <a:gd name="connsiteY6" fmla="*/ 1166119 h 1277990"/>
                    <a:gd name="connsiteX7" fmla="*/ 277917 w 2054997"/>
                    <a:gd name="connsiteY7" fmla="*/ 277917 h 1277990"/>
                    <a:gd name="connsiteX8" fmla="*/ 984147 w 2054997"/>
                    <a:gd name="connsiteY8" fmla="*/ 12747 h 1277990"/>
                    <a:gd name="connsiteX9" fmla="*/ 1023009 w 2054997"/>
                    <a:gd name="connsiteY9" fmla="*/ 27371 h 1277990"/>
                    <a:gd name="connsiteX10" fmla="*/ 1097401 w 2054997"/>
                    <a:gd name="connsiteY10" fmla="*/ 7309 h 1277990"/>
                    <a:gd name="connsiteX11" fmla="*/ 1180785 w 2054997"/>
                    <a:gd name="connsiteY11" fmla="*/ 13 h 127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54997" h="1277990">
                      <a:moveTo>
                        <a:pt x="1180785" y="13"/>
                      </a:moveTo>
                      <a:cubicBezTo>
                        <a:pt x="1371560" y="-1306"/>
                        <a:pt x="1595128" y="95965"/>
                        <a:pt x="1777080" y="277917"/>
                      </a:cubicBezTo>
                      <a:cubicBezTo>
                        <a:pt x="2068203" y="569040"/>
                        <a:pt x="2142544" y="966702"/>
                        <a:pt x="1943127" y="1166119"/>
                      </a:cubicBezTo>
                      <a:cubicBezTo>
                        <a:pt x="1743709" y="1365537"/>
                        <a:pt x="1346048" y="1291196"/>
                        <a:pt x="1054925" y="1000073"/>
                      </a:cubicBezTo>
                      <a:lnTo>
                        <a:pt x="1027499" y="968578"/>
                      </a:lnTo>
                      <a:lnTo>
                        <a:pt x="1000073" y="1000073"/>
                      </a:lnTo>
                      <a:cubicBezTo>
                        <a:pt x="708950" y="1291196"/>
                        <a:pt x="311288" y="1365537"/>
                        <a:pt x="111870" y="1166119"/>
                      </a:cubicBezTo>
                      <a:cubicBezTo>
                        <a:pt x="-87547" y="966702"/>
                        <a:pt x="-13206" y="569040"/>
                        <a:pt x="277917" y="277917"/>
                      </a:cubicBezTo>
                      <a:cubicBezTo>
                        <a:pt x="496259" y="59575"/>
                        <a:pt x="774529" y="-36827"/>
                        <a:pt x="984147" y="12747"/>
                      </a:cubicBezTo>
                      <a:lnTo>
                        <a:pt x="1023009" y="27371"/>
                      </a:lnTo>
                      <a:lnTo>
                        <a:pt x="1097401" y="7309"/>
                      </a:lnTo>
                      <a:cubicBezTo>
                        <a:pt x="1124290" y="2627"/>
                        <a:pt x="1152168" y="211"/>
                        <a:pt x="1180785" y="1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楕円 388">
                  <a:extLst>
                    <a:ext uri="{FF2B5EF4-FFF2-40B4-BE49-F238E27FC236}">
                      <a16:creationId xmlns:a16="http://schemas.microsoft.com/office/drawing/2014/main" id="{955B1B3B-8407-433E-9E5E-C12D4FB37061}"/>
                    </a:ext>
                  </a:extLst>
                </p:cNvPr>
                <p:cNvSpPr/>
                <p:nvPr/>
              </p:nvSpPr>
              <p:spPr>
                <a:xfrm rot="20700000">
                  <a:off x="537385" y="1728241"/>
                  <a:ext cx="449030" cy="64666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楕円 389">
                  <a:extLst>
                    <a:ext uri="{FF2B5EF4-FFF2-40B4-BE49-F238E27FC236}">
                      <a16:creationId xmlns:a16="http://schemas.microsoft.com/office/drawing/2014/main" id="{2D3AF5E5-90B1-421D-A77E-61977C45E327}"/>
                    </a:ext>
                  </a:extLst>
                </p:cNvPr>
                <p:cNvSpPr/>
                <p:nvPr/>
              </p:nvSpPr>
              <p:spPr>
                <a:xfrm rot="20700000">
                  <a:off x="626582" y="1830256"/>
                  <a:ext cx="307355" cy="44263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楕円 390">
                  <a:extLst>
                    <a:ext uri="{FF2B5EF4-FFF2-40B4-BE49-F238E27FC236}">
                      <a16:creationId xmlns:a16="http://schemas.microsoft.com/office/drawing/2014/main" id="{50C0376E-35C4-4B22-AEB5-75987E0BE218}"/>
                    </a:ext>
                  </a:extLst>
                </p:cNvPr>
                <p:cNvSpPr/>
                <p:nvPr/>
              </p:nvSpPr>
              <p:spPr>
                <a:xfrm rot="900000" flipH="1">
                  <a:off x="2252189" y="1728241"/>
                  <a:ext cx="449030" cy="64666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楕円 391">
                  <a:extLst>
                    <a:ext uri="{FF2B5EF4-FFF2-40B4-BE49-F238E27FC236}">
                      <a16:creationId xmlns:a16="http://schemas.microsoft.com/office/drawing/2014/main" id="{A2361108-D55E-46D2-AA42-BA2469E57EF2}"/>
                    </a:ext>
                  </a:extLst>
                </p:cNvPr>
                <p:cNvSpPr/>
                <p:nvPr/>
              </p:nvSpPr>
              <p:spPr>
                <a:xfrm rot="900000" flipH="1">
                  <a:off x="2304667" y="1830256"/>
                  <a:ext cx="307355" cy="44263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楕円 392">
                  <a:extLst>
                    <a:ext uri="{FF2B5EF4-FFF2-40B4-BE49-F238E27FC236}">
                      <a16:creationId xmlns:a16="http://schemas.microsoft.com/office/drawing/2014/main" id="{9ECA4ECB-B5DF-47E2-867A-82CBD4CF23CD}"/>
                    </a:ext>
                  </a:extLst>
                </p:cNvPr>
                <p:cNvSpPr/>
                <p:nvPr/>
              </p:nvSpPr>
              <p:spPr>
                <a:xfrm>
                  <a:off x="761900" y="1076873"/>
                  <a:ext cx="1714804" cy="1846693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306F8B29-EFE0-48E5-A414-1798C45A43A2}"/>
                    </a:ext>
                  </a:extLst>
                </p:cNvPr>
                <p:cNvSpPr/>
                <p:nvPr/>
              </p:nvSpPr>
              <p:spPr>
                <a:xfrm>
                  <a:off x="770130" y="906272"/>
                  <a:ext cx="1702775" cy="746895"/>
                </a:xfrm>
                <a:custGeom>
                  <a:avLst/>
                  <a:gdLst>
                    <a:gd name="connsiteX0" fmla="*/ 940316 w 1702775"/>
                    <a:gd name="connsiteY0" fmla="*/ 1628 h 746895"/>
                    <a:gd name="connsiteX1" fmla="*/ 1357640 w 1702775"/>
                    <a:gd name="connsiteY1" fmla="*/ 107056 h 746895"/>
                    <a:gd name="connsiteX2" fmla="*/ 1664495 w 1702775"/>
                    <a:gd name="connsiteY2" fmla="*/ 746894 h 746895"/>
                    <a:gd name="connsiteX3" fmla="*/ 928923 w 1702775"/>
                    <a:gd name="connsiteY3" fmla="*/ 255944 h 746895"/>
                    <a:gd name="connsiteX4" fmla="*/ 851389 w 1702775"/>
                    <a:gd name="connsiteY4" fmla="*/ 226657 h 746895"/>
                    <a:gd name="connsiteX5" fmla="*/ 773852 w 1702775"/>
                    <a:gd name="connsiteY5" fmla="*/ 255945 h 746895"/>
                    <a:gd name="connsiteX6" fmla="*/ 38280 w 1702775"/>
                    <a:gd name="connsiteY6" fmla="*/ 746895 h 746895"/>
                    <a:gd name="connsiteX7" fmla="*/ 345134 w 1702775"/>
                    <a:gd name="connsiteY7" fmla="*/ 107057 h 746895"/>
                    <a:gd name="connsiteX8" fmla="*/ 762458 w 1702775"/>
                    <a:gd name="connsiteY8" fmla="*/ 1629 h 746895"/>
                    <a:gd name="connsiteX9" fmla="*/ 853236 w 1702775"/>
                    <a:gd name="connsiteY9" fmla="*/ 17091 h 746895"/>
                    <a:gd name="connsiteX10" fmla="*/ 870728 w 1702775"/>
                    <a:gd name="connsiteY10" fmla="*/ 11786 h 746895"/>
                    <a:gd name="connsiteX11" fmla="*/ 940316 w 1702775"/>
                    <a:gd name="connsiteY11" fmla="*/ 1628 h 746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702775" h="746895">
                      <a:moveTo>
                        <a:pt x="940316" y="1628"/>
                      </a:moveTo>
                      <a:cubicBezTo>
                        <a:pt x="1068357" y="-8176"/>
                        <a:pt x="1217581" y="26192"/>
                        <a:pt x="1357640" y="107056"/>
                      </a:cubicBezTo>
                      <a:cubicBezTo>
                        <a:pt x="1637759" y="268782"/>
                        <a:pt x="1775142" y="555248"/>
                        <a:pt x="1664495" y="746894"/>
                      </a:cubicBezTo>
                      <a:cubicBezTo>
                        <a:pt x="1458403" y="539550"/>
                        <a:pt x="1202808" y="369893"/>
                        <a:pt x="928923" y="255944"/>
                      </a:cubicBezTo>
                      <a:lnTo>
                        <a:pt x="851389" y="226657"/>
                      </a:lnTo>
                      <a:lnTo>
                        <a:pt x="773852" y="255945"/>
                      </a:lnTo>
                      <a:cubicBezTo>
                        <a:pt x="499966" y="369894"/>
                        <a:pt x="244371" y="539551"/>
                        <a:pt x="38280" y="746895"/>
                      </a:cubicBezTo>
                      <a:cubicBezTo>
                        <a:pt x="-72367" y="555249"/>
                        <a:pt x="65016" y="268783"/>
                        <a:pt x="345134" y="107057"/>
                      </a:cubicBezTo>
                      <a:cubicBezTo>
                        <a:pt x="485194" y="26193"/>
                        <a:pt x="634418" y="-8175"/>
                        <a:pt x="762458" y="1629"/>
                      </a:cubicBezTo>
                      <a:lnTo>
                        <a:pt x="853236" y="17091"/>
                      </a:lnTo>
                      <a:lnTo>
                        <a:pt x="870728" y="11786"/>
                      </a:lnTo>
                      <a:cubicBezTo>
                        <a:pt x="893046" y="6858"/>
                        <a:pt x="916309" y="3467"/>
                        <a:pt x="940316" y="162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楕円 394">
                  <a:extLst>
                    <a:ext uri="{FF2B5EF4-FFF2-40B4-BE49-F238E27FC236}">
                      <a16:creationId xmlns:a16="http://schemas.microsoft.com/office/drawing/2014/main" id="{F951154D-53D4-495F-836B-2CE1B27A0354}"/>
                    </a:ext>
                  </a:extLst>
                </p:cNvPr>
                <p:cNvSpPr/>
                <p:nvPr/>
              </p:nvSpPr>
              <p:spPr>
                <a:xfrm>
                  <a:off x="1007032" y="1920144"/>
                  <a:ext cx="430424" cy="4747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楕円 395">
                  <a:extLst>
                    <a:ext uri="{FF2B5EF4-FFF2-40B4-BE49-F238E27FC236}">
                      <a16:creationId xmlns:a16="http://schemas.microsoft.com/office/drawing/2014/main" id="{C71363FE-3F8C-4262-9B5A-6D25E40458C4}"/>
                    </a:ext>
                  </a:extLst>
                </p:cNvPr>
                <p:cNvSpPr/>
                <p:nvPr/>
              </p:nvSpPr>
              <p:spPr>
                <a:xfrm>
                  <a:off x="1814993" y="1920144"/>
                  <a:ext cx="430424" cy="4747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D2929B41-D80D-4628-8B1E-876675240EF1}"/>
                  </a:ext>
                </a:extLst>
              </p:cNvPr>
              <p:cNvSpPr/>
              <p:nvPr/>
            </p:nvSpPr>
            <p:spPr>
              <a:xfrm rot="16200000">
                <a:off x="2922995" y="3029982"/>
                <a:ext cx="81825" cy="189954"/>
              </a:xfrm>
              <a:custGeom>
                <a:avLst/>
                <a:gdLst>
                  <a:gd name="connsiteX0" fmla="*/ 0 w 119400"/>
                  <a:gd name="connsiteY0" fmla="*/ 118790 h 237580"/>
                  <a:gd name="connsiteX1" fmla="*/ 100014 w 119400"/>
                  <a:gd name="connsiteY1" fmla="*/ 0 h 237580"/>
                  <a:gd name="connsiteX2" fmla="*/ 92469 w 119400"/>
                  <a:gd name="connsiteY2" fmla="*/ 71689 h 237580"/>
                  <a:gd name="connsiteX3" fmla="*/ 119400 w 119400"/>
                  <a:gd name="connsiteY3" fmla="*/ 117350 h 237580"/>
                  <a:gd name="connsiteX4" fmla="*/ 92212 w 119400"/>
                  <a:gd name="connsiteY4" fmla="*/ 163446 h 237580"/>
                  <a:gd name="connsiteX5" fmla="*/ 100014 w 119400"/>
                  <a:gd name="connsiteY5" fmla="*/ 237579 h 237580"/>
                  <a:gd name="connsiteX6" fmla="*/ 100014 w 119400"/>
                  <a:gd name="connsiteY6" fmla="*/ 237580 h 237580"/>
                  <a:gd name="connsiteX7" fmla="*/ 0 w 119400"/>
                  <a:gd name="connsiteY7" fmla="*/ 118790 h 237580"/>
                  <a:gd name="connsiteX0" fmla="*/ 0 w 119400"/>
                  <a:gd name="connsiteY0" fmla="*/ 118790 h 237580"/>
                  <a:gd name="connsiteX1" fmla="*/ 100014 w 119400"/>
                  <a:gd name="connsiteY1" fmla="*/ 0 h 237580"/>
                  <a:gd name="connsiteX2" fmla="*/ 92469 w 119400"/>
                  <a:gd name="connsiteY2" fmla="*/ 71689 h 237580"/>
                  <a:gd name="connsiteX3" fmla="*/ 119400 w 119400"/>
                  <a:gd name="connsiteY3" fmla="*/ 117350 h 237580"/>
                  <a:gd name="connsiteX4" fmla="*/ 100014 w 119400"/>
                  <a:gd name="connsiteY4" fmla="*/ 237579 h 237580"/>
                  <a:gd name="connsiteX5" fmla="*/ 100014 w 119400"/>
                  <a:gd name="connsiteY5" fmla="*/ 237580 h 237580"/>
                  <a:gd name="connsiteX6" fmla="*/ 0 w 119400"/>
                  <a:gd name="connsiteY6" fmla="*/ 118790 h 237580"/>
                  <a:gd name="connsiteX0" fmla="*/ 0 w 119400"/>
                  <a:gd name="connsiteY0" fmla="*/ 118790 h 237580"/>
                  <a:gd name="connsiteX1" fmla="*/ 100014 w 119400"/>
                  <a:gd name="connsiteY1" fmla="*/ 0 h 237580"/>
                  <a:gd name="connsiteX2" fmla="*/ 119400 w 119400"/>
                  <a:gd name="connsiteY2" fmla="*/ 117350 h 237580"/>
                  <a:gd name="connsiteX3" fmla="*/ 100014 w 119400"/>
                  <a:gd name="connsiteY3" fmla="*/ 237579 h 237580"/>
                  <a:gd name="connsiteX4" fmla="*/ 100014 w 119400"/>
                  <a:gd name="connsiteY4" fmla="*/ 237580 h 237580"/>
                  <a:gd name="connsiteX5" fmla="*/ 0 w 119400"/>
                  <a:gd name="connsiteY5" fmla="*/ 118790 h 237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9400" h="237580">
                    <a:moveTo>
                      <a:pt x="0" y="118790"/>
                    </a:moveTo>
                    <a:cubicBezTo>
                      <a:pt x="0" y="53184"/>
                      <a:pt x="44778" y="0"/>
                      <a:pt x="100014" y="0"/>
                    </a:cubicBezTo>
                    <a:lnTo>
                      <a:pt x="119400" y="117350"/>
                    </a:lnTo>
                    <a:lnTo>
                      <a:pt x="100014" y="237579"/>
                    </a:lnTo>
                    <a:lnTo>
                      <a:pt x="100014" y="237580"/>
                    </a:lnTo>
                    <a:cubicBezTo>
                      <a:pt x="44778" y="237580"/>
                      <a:pt x="0" y="184396"/>
                      <a:pt x="0" y="118790"/>
                    </a:cubicBezTo>
                    <a:close/>
                  </a:path>
                </a:pathLst>
              </a:custGeom>
              <a:solidFill>
                <a:srgbClr val="FF9933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月 386">
                <a:extLst>
                  <a:ext uri="{FF2B5EF4-FFF2-40B4-BE49-F238E27FC236}">
                    <a16:creationId xmlns:a16="http://schemas.microsoft.com/office/drawing/2014/main" id="{C14B2430-6745-4369-BD4D-023C3380AB8C}"/>
                  </a:ext>
                </a:extLst>
              </p:cNvPr>
              <p:cNvSpPr/>
              <p:nvPr/>
            </p:nvSpPr>
            <p:spPr>
              <a:xfrm rot="16200000">
                <a:off x="2933467" y="3127112"/>
                <a:ext cx="60876" cy="481772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7" name="フリーフォーム: 図形 376">
              <a:extLst>
                <a:ext uri="{FF2B5EF4-FFF2-40B4-BE49-F238E27FC236}">
                  <a16:creationId xmlns:a16="http://schemas.microsoft.com/office/drawing/2014/main" id="{2870B4AA-D885-4502-893F-87FC4100E9C6}"/>
                </a:ext>
              </a:extLst>
            </p:cNvPr>
            <p:cNvSpPr/>
            <p:nvPr/>
          </p:nvSpPr>
          <p:spPr>
            <a:xfrm>
              <a:off x="2075205" y="2207302"/>
              <a:ext cx="1585738" cy="748896"/>
            </a:xfrm>
            <a:custGeom>
              <a:avLst/>
              <a:gdLst>
                <a:gd name="connsiteX0" fmla="*/ 374448 w 1692190"/>
                <a:gd name="connsiteY0" fmla="*/ 0 h 748896"/>
                <a:gd name="connsiteX1" fmla="*/ 566443 w 1692190"/>
                <a:gd name="connsiteY1" fmla="*/ 0 h 748896"/>
                <a:gd name="connsiteX2" fmla="*/ 568303 w 1692190"/>
                <a:gd name="connsiteY2" fmla="*/ 4981 h 748896"/>
                <a:gd name="connsiteX3" fmla="*/ 844620 w 1692190"/>
                <a:gd name="connsiteY3" fmla="*/ 104027 h 748896"/>
                <a:gd name="connsiteX4" fmla="*/ 1120938 w 1692190"/>
                <a:gd name="connsiteY4" fmla="*/ 4981 h 748896"/>
                <a:gd name="connsiteX5" fmla="*/ 1122797 w 1692190"/>
                <a:gd name="connsiteY5" fmla="*/ 0 h 748896"/>
                <a:gd name="connsiteX6" fmla="*/ 1317742 w 1692190"/>
                <a:gd name="connsiteY6" fmla="*/ 0 h 748896"/>
                <a:gd name="connsiteX7" fmla="*/ 1692190 w 1692190"/>
                <a:gd name="connsiteY7" fmla="*/ 374448 h 748896"/>
                <a:gd name="connsiteX8" fmla="*/ 1692190 w 1692190"/>
                <a:gd name="connsiteY8" fmla="*/ 748896 h 748896"/>
                <a:gd name="connsiteX9" fmla="*/ 0 w 1692190"/>
                <a:gd name="connsiteY9" fmla="*/ 748896 h 748896"/>
                <a:gd name="connsiteX10" fmla="*/ 0 w 1692190"/>
                <a:gd name="connsiteY10" fmla="*/ 374448 h 748896"/>
                <a:gd name="connsiteX11" fmla="*/ 374448 w 1692190"/>
                <a:gd name="connsiteY11" fmla="*/ 0 h 748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92190" h="748896">
                  <a:moveTo>
                    <a:pt x="374448" y="0"/>
                  </a:moveTo>
                  <a:lnTo>
                    <a:pt x="566443" y="0"/>
                  </a:lnTo>
                  <a:lnTo>
                    <a:pt x="568303" y="4981"/>
                  </a:lnTo>
                  <a:cubicBezTo>
                    <a:pt x="613828" y="63186"/>
                    <a:pt x="720404" y="104027"/>
                    <a:pt x="844620" y="104027"/>
                  </a:cubicBezTo>
                  <a:cubicBezTo>
                    <a:pt x="968836" y="104027"/>
                    <a:pt x="1075413" y="63186"/>
                    <a:pt x="1120938" y="4981"/>
                  </a:cubicBezTo>
                  <a:lnTo>
                    <a:pt x="1122797" y="0"/>
                  </a:lnTo>
                  <a:lnTo>
                    <a:pt x="1317742" y="0"/>
                  </a:lnTo>
                  <a:cubicBezTo>
                    <a:pt x="1524544" y="0"/>
                    <a:pt x="1692190" y="167646"/>
                    <a:pt x="1692190" y="374448"/>
                  </a:cubicBezTo>
                  <a:lnTo>
                    <a:pt x="1692190" y="748896"/>
                  </a:lnTo>
                  <a:lnTo>
                    <a:pt x="0" y="748896"/>
                  </a:lnTo>
                  <a:lnTo>
                    <a:pt x="0" y="374448"/>
                  </a:lnTo>
                  <a:cubicBezTo>
                    <a:pt x="0" y="167646"/>
                    <a:pt x="167646" y="0"/>
                    <a:pt x="374448" y="0"/>
                  </a:cubicBezTo>
                  <a:close/>
                </a:path>
              </a:pathLst>
            </a:custGeom>
            <a:solidFill>
              <a:srgbClr val="FF66CC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378" name="直線コネクタ 377">
              <a:extLst>
                <a:ext uri="{FF2B5EF4-FFF2-40B4-BE49-F238E27FC236}">
                  <a16:creationId xmlns:a16="http://schemas.microsoft.com/office/drawing/2014/main" id="{D4B4684B-1F4E-4878-B280-4F7969E13B07}"/>
                </a:ext>
              </a:extLst>
            </p:cNvPr>
            <p:cNvCxnSpPr>
              <a:cxnSpLocks/>
            </p:cNvCxnSpPr>
            <p:nvPr/>
          </p:nvCxnSpPr>
          <p:spPr>
            <a:xfrm>
              <a:off x="2305229" y="2628900"/>
              <a:ext cx="0" cy="327298"/>
            </a:xfrm>
            <a:prstGeom prst="line">
              <a:avLst/>
            </a:prstGeom>
            <a:solidFill>
              <a:schemeClr val="accent5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79" name="直線コネクタ 378">
              <a:extLst>
                <a:ext uri="{FF2B5EF4-FFF2-40B4-BE49-F238E27FC236}">
                  <a16:creationId xmlns:a16="http://schemas.microsoft.com/office/drawing/2014/main" id="{EF36D479-050D-48D5-B602-9F5677EECBAA}"/>
                </a:ext>
              </a:extLst>
            </p:cNvPr>
            <p:cNvCxnSpPr>
              <a:cxnSpLocks/>
            </p:cNvCxnSpPr>
            <p:nvPr/>
          </p:nvCxnSpPr>
          <p:spPr>
            <a:xfrm>
              <a:off x="3402505" y="2628900"/>
              <a:ext cx="0" cy="327298"/>
            </a:xfrm>
            <a:prstGeom prst="line">
              <a:avLst/>
            </a:prstGeom>
            <a:solidFill>
              <a:schemeClr val="accent5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380" name="月 379">
              <a:extLst>
                <a:ext uri="{FF2B5EF4-FFF2-40B4-BE49-F238E27FC236}">
                  <a16:creationId xmlns:a16="http://schemas.microsoft.com/office/drawing/2014/main" id="{19F4EDDB-FBDE-422A-ACB4-FE32DC93827C}"/>
                </a:ext>
              </a:extLst>
            </p:cNvPr>
            <p:cNvSpPr/>
            <p:nvPr/>
          </p:nvSpPr>
          <p:spPr>
            <a:xfrm>
              <a:off x="2027864" y="570744"/>
              <a:ext cx="193921" cy="1521920"/>
            </a:xfrm>
            <a:prstGeom prst="moon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" name="月 380">
              <a:extLst>
                <a:ext uri="{FF2B5EF4-FFF2-40B4-BE49-F238E27FC236}">
                  <a16:creationId xmlns:a16="http://schemas.microsoft.com/office/drawing/2014/main" id="{49696713-23A9-4D5B-AFC5-2741157C1070}"/>
                </a:ext>
              </a:extLst>
            </p:cNvPr>
            <p:cNvSpPr/>
            <p:nvPr/>
          </p:nvSpPr>
          <p:spPr>
            <a:xfrm flipH="1">
              <a:off x="3528750" y="570744"/>
              <a:ext cx="193921" cy="1521920"/>
            </a:xfrm>
            <a:prstGeom prst="moon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" name="月 381">
              <a:extLst>
                <a:ext uri="{FF2B5EF4-FFF2-40B4-BE49-F238E27FC236}">
                  <a16:creationId xmlns:a16="http://schemas.microsoft.com/office/drawing/2014/main" id="{A18CDE85-C9D0-4062-89D1-E2962C31D39B}"/>
                </a:ext>
              </a:extLst>
            </p:cNvPr>
            <p:cNvSpPr/>
            <p:nvPr/>
          </p:nvSpPr>
          <p:spPr>
            <a:xfrm rot="5400000">
              <a:off x="2420612" y="506349"/>
              <a:ext cx="127691" cy="525346"/>
            </a:xfrm>
            <a:prstGeom prst="moon">
              <a:avLst>
                <a:gd name="adj" fmla="val 38069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" name="月 382">
              <a:extLst>
                <a:ext uri="{FF2B5EF4-FFF2-40B4-BE49-F238E27FC236}">
                  <a16:creationId xmlns:a16="http://schemas.microsoft.com/office/drawing/2014/main" id="{C77EF26E-D907-4613-8065-6A85FE696D45}"/>
                </a:ext>
              </a:extLst>
            </p:cNvPr>
            <p:cNvSpPr/>
            <p:nvPr/>
          </p:nvSpPr>
          <p:spPr>
            <a:xfrm rot="5400000">
              <a:off x="3188964" y="506350"/>
              <a:ext cx="127691" cy="525346"/>
            </a:xfrm>
            <a:prstGeom prst="moon">
              <a:avLst>
                <a:gd name="adj" fmla="val 38069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>
            <a:extLst>
              <a:ext uri="{FF2B5EF4-FFF2-40B4-BE49-F238E27FC236}">
                <a16:creationId xmlns:a16="http://schemas.microsoft.com/office/drawing/2014/main" id="{DD8AC0E3-4A3A-4C43-A5B6-7B9D94C4E3D8}"/>
              </a:ext>
            </a:extLst>
          </p:cNvPr>
          <p:cNvGrpSpPr/>
          <p:nvPr/>
        </p:nvGrpSpPr>
        <p:grpSpPr>
          <a:xfrm>
            <a:off x="6846803" y="913557"/>
            <a:ext cx="2116589" cy="2515444"/>
            <a:chOff x="-1193322" y="-203067"/>
            <a:chExt cx="2658324" cy="3159265"/>
          </a:xfrm>
        </p:grpSpPr>
        <p:grpSp>
          <p:nvGrpSpPr>
            <p:cNvPr id="398" name="グループ化 397">
              <a:extLst>
                <a:ext uri="{FF2B5EF4-FFF2-40B4-BE49-F238E27FC236}">
                  <a16:creationId xmlns:a16="http://schemas.microsoft.com/office/drawing/2014/main" id="{71FEF89A-F6BE-463C-B022-6B3431B41FC8}"/>
                </a:ext>
              </a:extLst>
            </p:cNvPr>
            <p:cNvGrpSpPr/>
            <p:nvPr/>
          </p:nvGrpSpPr>
          <p:grpSpPr>
            <a:xfrm>
              <a:off x="-1193322" y="-203067"/>
              <a:ext cx="2658324" cy="3159265"/>
              <a:chOff x="1551145" y="-203067"/>
              <a:chExt cx="2658324" cy="3159265"/>
            </a:xfrm>
          </p:grpSpPr>
          <p:sp>
            <p:nvSpPr>
              <p:cNvPr id="401" name="正方形/長方形 400">
                <a:extLst>
                  <a:ext uri="{FF2B5EF4-FFF2-40B4-BE49-F238E27FC236}">
                    <a16:creationId xmlns:a16="http://schemas.microsoft.com/office/drawing/2014/main" id="{6458462D-8FBD-4409-89F8-2FE09E083523}"/>
                  </a:ext>
                </a:extLst>
              </p:cNvPr>
              <p:cNvSpPr/>
              <p:nvPr/>
            </p:nvSpPr>
            <p:spPr>
              <a:xfrm>
                <a:off x="1551145" y="-203067"/>
                <a:ext cx="2658324" cy="3158676"/>
              </a:xfrm>
              <a:prstGeom prst="rect">
                <a:avLst/>
              </a:prstGeom>
              <a:solidFill>
                <a:srgbClr val="00B0F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楕円 401">
                <a:extLst>
                  <a:ext uri="{FF2B5EF4-FFF2-40B4-BE49-F238E27FC236}">
                    <a16:creationId xmlns:a16="http://schemas.microsoft.com/office/drawing/2014/main" id="{BF95B9DF-F77E-40BA-A0FF-1E37D3A9A700}"/>
                  </a:ext>
                </a:extLst>
              </p:cNvPr>
              <p:cNvSpPr/>
              <p:nvPr/>
            </p:nvSpPr>
            <p:spPr>
              <a:xfrm>
                <a:off x="1949176" y="326382"/>
                <a:ext cx="1892230" cy="248894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3" name="グループ化 402">
                <a:extLst>
                  <a:ext uri="{FF2B5EF4-FFF2-40B4-BE49-F238E27FC236}">
                    <a16:creationId xmlns:a16="http://schemas.microsoft.com/office/drawing/2014/main" id="{15FB855A-1823-458D-940B-B2323D8D61AE}"/>
                  </a:ext>
                </a:extLst>
              </p:cNvPr>
              <p:cNvGrpSpPr/>
              <p:nvPr/>
            </p:nvGrpSpPr>
            <p:grpSpPr>
              <a:xfrm>
                <a:off x="1826214" y="55070"/>
                <a:ext cx="2083720" cy="2315619"/>
                <a:chOff x="1922045" y="1617170"/>
                <a:chExt cx="2083720" cy="2315619"/>
              </a:xfrm>
            </p:grpSpPr>
            <p:sp>
              <p:nvSpPr>
                <p:cNvPr id="411" name="台形 410">
                  <a:extLst>
                    <a:ext uri="{FF2B5EF4-FFF2-40B4-BE49-F238E27FC236}">
                      <a16:creationId xmlns:a16="http://schemas.microsoft.com/office/drawing/2014/main" id="{F279FBDA-9F8F-4036-AECD-5C5FD09AD84F}"/>
                    </a:ext>
                  </a:extLst>
                </p:cNvPr>
                <p:cNvSpPr/>
                <p:nvPr/>
              </p:nvSpPr>
              <p:spPr>
                <a:xfrm>
                  <a:off x="2736393" y="3522102"/>
                  <a:ext cx="468770" cy="410687"/>
                </a:xfrm>
                <a:prstGeom prst="trapezoid">
                  <a:avLst>
                    <a:gd name="adj" fmla="val 12637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12" name="グループ化 411">
                  <a:extLst>
                    <a:ext uri="{FF2B5EF4-FFF2-40B4-BE49-F238E27FC236}">
                      <a16:creationId xmlns:a16="http://schemas.microsoft.com/office/drawing/2014/main" id="{A284527C-FC90-462D-B647-6FCFCED59FE6}"/>
                    </a:ext>
                  </a:extLst>
                </p:cNvPr>
                <p:cNvGrpSpPr/>
                <p:nvPr/>
              </p:nvGrpSpPr>
              <p:grpSpPr>
                <a:xfrm>
                  <a:off x="1922045" y="1617170"/>
                  <a:ext cx="2083720" cy="2053332"/>
                  <a:chOff x="537385" y="791288"/>
                  <a:chExt cx="2163834" cy="2132278"/>
                </a:xfrm>
              </p:grpSpPr>
              <p:sp>
                <p:nvSpPr>
                  <p:cNvPr id="415" name="フリーフォーム: 図形 414">
                    <a:extLst>
                      <a:ext uri="{FF2B5EF4-FFF2-40B4-BE49-F238E27FC236}">
                        <a16:creationId xmlns:a16="http://schemas.microsoft.com/office/drawing/2014/main" id="{5B6D4D7C-9882-4009-AA08-D85DB7114218}"/>
                      </a:ext>
                    </a:extLst>
                  </p:cNvPr>
                  <p:cNvSpPr/>
                  <p:nvPr/>
                </p:nvSpPr>
                <p:spPr>
                  <a:xfrm>
                    <a:off x="638108" y="791288"/>
                    <a:ext cx="1993352" cy="1284548"/>
                  </a:xfrm>
                  <a:custGeom>
                    <a:avLst/>
                    <a:gdLst>
                      <a:gd name="connsiteX0" fmla="*/ 1180785 w 2054997"/>
                      <a:gd name="connsiteY0" fmla="*/ 13 h 1277990"/>
                      <a:gd name="connsiteX1" fmla="*/ 1777080 w 2054997"/>
                      <a:gd name="connsiteY1" fmla="*/ 277917 h 1277990"/>
                      <a:gd name="connsiteX2" fmla="*/ 1943127 w 2054997"/>
                      <a:gd name="connsiteY2" fmla="*/ 1166119 h 1277990"/>
                      <a:gd name="connsiteX3" fmla="*/ 1054925 w 2054997"/>
                      <a:gd name="connsiteY3" fmla="*/ 1000073 h 1277990"/>
                      <a:gd name="connsiteX4" fmla="*/ 1027499 w 2054997"/>
                      <a:gd name="connsiteY4" fmla="*/ 968578 h 1277990"/>
                      <a:gd name="connsiteX5" fmla="*/ 1000073 w 2054997"/>
                      <a:gd name="connsiteY5" fmla="*/ 1000073 h 1277990"/>
                      <a:gd name="connsiteX6" fmla="*/ 111870 w 2054997"/>
                      <a:gd name="connsiteY6" fmla="*/ 1166119 h 1277990"/>
                      <a:gd name="connsiteX7" fmla="*/ 277917 w 2054997"/>
                      <a:gd name="connsiteY7" fmla="*/ 277917 h 1277990"/>
                      <a:gd name="connsiteX8" fmla="*/ 984147 w 2054997"/>
                      <a:gd name="connsiteY8" fmla="*/ 12747 h 1277990"/>
                      <a:gd name="connsiteX9" fmla="*/ 1023009 w 2054997"/>
                      <a:gd name="connsiteY9" fmla="*/ 27371 h 1277990"/>
                      <a:gd name="connsiteX10" fmla="*/ 1097401 w 2054997"/>
                      <a:gd name="connsiteY10" fmla="*/ 7309 h 1277990"/>
                      <a:gd name="connsiteX11" fmla="*/ 1180785 w 2054997"/>
                      <a:gd name="connsiteY11" fmla="*/ 13 h 12779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054997" h="1277990">
                        <a:moveTo>
                          <a:pt x="1180785" y="13"/>
                        </a:moveTo>
                        <a:cubicBezTo>
                          <a:pt x="1371560" y="-1306"/>
                          <a:pt x="1595128" y="95965"/>
                          <a:pt x="1777080" y="277917"/>
                        </a:cubicBezTo>
                        <a:cubicBezTo>
                          <a:pt x="2068203" y="569040"/>
                          <a:pt x="2142544" y="966702"/>
                          <a:pt x="1943127" y="1166119"/>
                        </a:cubicBezTo>
                        <a:cubicBezTo>
                          <a:pt x="1743709" y="1365537"/>
                          <a:pt x="1346048" y="1291196"/>
                          <a:pt x="1054925" y="1000073"/>
                        </a:cubicBezTo>
                        <a:lnTo>
                          <a:pt x="1027499" y="968578"/>
                        </a:lnTo>
                        <a:lnTo>
                          <a:pt x="1000073" y="1000073"/>
                        </a:lnTo>
                        <a:cubicBezTo>
                          <a:pt x="708950" y="1291196"/>
                          <a:pt x="311288" y="1365537"/>
                          <a:pt x="111870" y="1166119"/>
                        </a:cubicBezTo>
                        <a:cubicBezTo>
                          <a:pt x="-87547" y="966702"/>
                          <a:pt x="-13206" y="569040"/>
                          <a:pt x="277917" y="277917"/>
                        </a:cubicBezTo>
                        <a:cubicBezTo>
                          <a:pt x="496259" y="59575"/>
                          <a:pt x="774529" y="-36827"/>
                          <a:pt x="984147" y="12747"/>
                        </a:cubicBezTo>
                        <a:lnTo>
                          <a:pt x="1023009" y="27371"/>
                        </a:lnTo>
                        <a:lnTo>
                          <a:pt x="1097401" y="7309"/>
                        </a:lnTo>
                        <a:cubicBezTo>
                          <a:pt x="1124290" y="2627"/>
                          <a:pt x="1152168" y="211"/>
                          <a:pt x="1180785" y="13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6" name="楕円 415">
                    <a:extLst>
                      <a:ext uri="{FF2B5EF4-FFF2-40B4-BE49-F238E27FC236}">
                        <a16:creationId xmlns:a16="http://schemas.microsoft.com/office/drawing/2014/main" id="{8E859421-1AC0-4384-AC93-1E771932395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37385" y="1728241"/>
                    <a:ext cx="449030" cy="646660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7" name="楕円 416">
                    <a:extLst>
                      <a:ext uri="{FF2B5EF4-FFF2-40B4-BE49-F238E27FC236}">
                        <a16:creationId xmlns:a16="http://schemas.microsoft.com/office/drawing/2014/main" id="{A3BAE1C4-B786-4B31-B82D-F37DAFF7D95A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26582" y="1830256"/>
                    <a:ext cx="307355" cy="442630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8" name="楕円 417">
                    <a:extLst>
                      <a:ext uri="{FF2B5EF4-FFF2-40B4-BE49-F238E27FC236}">
                        <a16:creationId xmlns:a16="http://schemas.microsoft.com/office/drawing/2014/main" id="{1F488258-3624-446D-9146-60D40639A485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252189" y="1728241"/>
                    <a:ext cx="449030" cy="646660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9" name="楕円 418">
                    <a:extLst>
                      <a:ext uri="{FF2B5EF4-FFF2-40B4-BE49-F238E27FC236}">
                        <a16:creationId xmlns:a16="http://schemas.microsoft.com/office/drawing/2014/main" id="{60CAF8D9-66FF-4862-9619-9E2BA3F59676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04667" y="1830256"/>
                    <a:ext cx="307355" cy="442630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0" name="楕円 419">
                    <a:extLst>
                      <a:ext uri="{FF2B5EF4-FFF2-40B4-BE49-F238E27FC236}">
                        <a16:creationId xmlns:a16="http://schemas.microsoft.com/office/drawing/2014/main" id="{920EF179-976C-4ADD-82A0-E6EBF4AAD715}"/>
                      </a:ext>
                    </a:extLst>
                  </p:cNvPr>
                  <p:cNvSpPr/>
                  <p:nvPr/>
                </p:nvSpPr>
                <p:spPr>
                  <a:xfrm>
                    <a:off x="761900" y="1076873"/>
                    <a:ext cx="1714804" cy="1846693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1" name="フリーフォーム: 図形 420">
                    <a:extLst>
                      <a:ext uri="{FF2B5EF4-FFF2-40B4-BE49-F238E27FC236}">
                        <a16:creationId xmlns:a16="http://schemas.microsoft.com/office/drawing/2014/main" id="{50D5C064-44A1-4A34-94E9-E32331325474}"/>
                      </a:ext>
                    </a:extLst>
                  </p:cNvPr>
                  <p:cNvSpPr/>
                  <p:nvPr/>
                </p:nvSpPr>
                <p:spPr>
                  <a:xfrm>
                    <a:off x="770130" y="906272"/>
                    <a:ext cx="1702775" cy="746895"/>
                  </a:xfrm>
                  <a:custGeom>
                    <a:avLst/>
                    <a:gdLst>
                      <a:gd name="connsiteX0" fmla="*/ 940316 w 1702775"/>
                      <a:gd name="connsiteY0" fmla="*/ 1628 h 746895"/>
                      <a:gd name="connsiteX1" fmla="*/ 1357640 w 1702775"/>
                      <a:gd name="connsiteY1" fmla="*/ 107056 h 746895"/>
                      <a:gd name="connsiteX2" fmla="*/ 1664495 w 1702775"/>
                      <a:gd name="connsiteY2" fmla="*/ 746894 h 746895"/>
                      <a:gd name="connsiteX3" fmla="*/ 928923 w 1702775"/>
                      <a:gd name="connsiteY3" fmla="*/ 255944 h 746895"/>
                      <a:gd name="connsiteX4" fmla="*/ 851389 w 1702775"/>
                      <a:gd name="connsiteY4" fmla="*/ 226657 h 746895"/>
                      <a:gd name="connsiteX5" fmla="*/ 773852 w 1702775"/>
                      <a:gd name="connsiteY5" fmla="*/ 255945 h 746895"/>
                      <a:gd name="connsiteX6" fmla="*/ 38280 w 1702775"/>
                      <a:gd name="connsiteY6" fmla="*/ 746895 h 746895"/>
                      <a:gd name="connsiteX7" fmla="*/ 345134 w 1702775"/>
                      <a:gd name="connsiteY7" fmla="*/ 107057 h 746895"/>
                      <a:gd name="connsiteX8" fmla="*/ 762458 w 1702775"/>
                      <a:gd name="connsiteY8" fmla="*/ 1629 h 746895"/>
                      <a:gd name="connsiteX9" fmla="*/ 853236 w 1702775"/>
                      <a:gd name="connsiteY9" fmla="*/ 17091 h 746895"/>
                      <a:gd name="connsiteX10" fmla="*/ 870728 w 1702775"/>
                      <a:gd name="connsiteY10" fmla="*/ 11786 h 746895"/>
                      <a:gd name="connsiteX11" fmla="*/ 940316 w 1702775"/>
                      <a:gd name="connsiteY11" fmla="*/ 1628 h 746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702775" h="746895">
                        <a:moveTo>
                          <a:pt x="940316" y="1628"/>
                        </a:moveTo>
                        <a:cubicBezTo>
                          <a:pt x="1068357" y="-8176"/>
                          <a:pt x="1217581" y="26192"/>
                          <a:pt x="1357640" y="107056"/>
                        </a:cubicBezTo>
                        <a:cubicBezTo>
                          <a:pt x="1637759" y="268782"/>
                          <a:pt x="1775142" y="555248"/>
                          <a:pt x="1664495" y="746894"/>
                        </a:cubicBezTo>
                        <a:cubicBezTo>
                          <a:pt x="1458403" y="539550"/>
                          <a:pt x="1202808" y="369893"/>
                          <a:pt x="928923" y="255944"/>
                        </a:cubicBezTo>
                        <a:lnTo>
                          <a:pt x="851389" y="226657"/>
                        </a:lnTo>
                        <a:lnTo>
                          <a:pt x="773852" y="255945"/>
                        </a:lnTo>
                        <a:cubicBezTo>
                          <a:pt x="499966" y="369894"/>
                          <a:pt x="244371" y="539551"/>
                          <a:pt x="38280" y="746895"/>
                        </a:cubicBezTo>
                        <a:cubicBezTo>
                          <a:pt x="-72367" y="555249"/>
                          <a:pt x="65016" y="268783"/>
                          <a:pt x="345134" y="107057"/>
                        </a:cubicBezTo>
                        <a:cubicBezTo>
                          <a:pt x="485194" y="26193"/>
                          <a:pt x="634418" y="-8175"/>
                          <a:pt x="762458" y="1629"/>
                        </a:cubicBezTo>
                        <a:lnTo>
                          <a:pt x="853236" y="17091"/>
                        </a:lnTo>
                        <a:lnTo>
                          <a:pt x="870728" y="11786"/>
                        </a:lnTo>
                        <a:cubicBezTo>
                          <a:pt x="893046" y="6858"/>
                          <a:pt x="916309" y="3467"/>
                          <a:pt x="940316" y="162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2" name="楕円 421">
                    <a:extLst>
                      <a:ext uri="{FF2B5EF4-FFF2-40B4-BE49-F238E27FC236}">
                        <a16:creationId xmlns:a16="http://schemas.microsoft.com/office/drawing/2014/main" id="{DD94EE7D-D328-450C-8795-459FE4067756}"/>
                      </a:ext>
                    </a:extLst>
                  </p:cNvPr>
                  <p:cNvSpPr/>
                  <p:nvPr/>
                </p:nvSpPr>
                <p:spPr>
                  <a:xfrm>
                    <a:off x="1111598" y="1733049"/>
                    <a:ext cx="221293" cy="306969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3" name="楕円 422">
                    <a:extLst>
                      <a:ext uri="{FF2B5EF4-FFF2-40B4-BE49-F238E27FC236}">
                        <a16:creationId xmlns:a16="http://schemas.microsoft.com/office/drawing/2014/main" id="{A40FBCB7-9F1B-4B79-A037-3ED5523D695B}"/>
                      </a:ext>
                    </a:extLst>
                  </p:cNvPr>
                  <p:cNvSpPr/>
                  <p:nvPr/>
                </p:nvSpPr>
                <p:spPr>
                  <a:xfrm>
                    <a:off x="1919559" y="1733049"/>
                    <a:ext cx="221293" cy="306969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4" name="楕円 423">
                    <a:extLst>
                      <a:ext uri="{FF2B5EF4-FFF2-40B4-BE49-F238E27FC236}">
                        <a16:creationId xmlns:a16="http://schemas.microsoft.com/office/drawing/2014/main" id="{E8B411DE-A694-454F-8479-A64B6DDE907E}"/>
                      </a:ext>
                    </a:extLst>
                  </p:cNvPr>
                  <p:cNvSpPr/>
                  <p:nvPr/>
                </p:nvSpPr>
                <p:spPr>
                  <a:xfrm>
                    <a:off x="1181851" y="1795945"/>
                    <a:ext cx="80787" cy="113762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5" name="楕円 424">
                    <a:extLst>
                      <a:ext uri="{FF2B5EF4-FFF2-40B4-BE49-F238E27FC236}">
                        <a16:creationId xmlns:a16="http://schemas.microsoft.com/office/drawing/2014/main" id="{CBED8AE7-E823-49C1-9992-A55796FA6B62}"/>
                      </a:ext>
                    </a:extLst>
                  </p:cNvPr>
                  <p:cNvSpPr/>
                  <p:nvPr/>
                </p:nvSpPr>
                <p:spPr>
                  <a:xfrm>
                    <a:off x="1989812" y="1795945"/>
                    <a:ext cx="80787" cy="113762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F9C4EDD2-E743-47A2-A21B-5EF56B174860}"/>
                    </a:ext>
                  </a:extLst>
                </p:cNvPr>
                <p:cNvSpPr/>
                <p:nvPr/>
              </p:nvSpPr>
              <p:spPr>
                <a:xfrm rot="16200000">
                  <a:off x="2922995" y="3029982"/>
                  <a:ext cx="81825" cy="189954"/>
                </a:xfrm>
                <a:custGeom>
                  <a:avLst/>
                  <a:gdLst>
                    <a:gd name="connsiteX0" fmla="*/ 0 w 119400"/>
                    <a:gd name="connsiteY0" fmla="*/ 118790 h 237580"/>
                    <a:gd name="connsiteX1" fmla="*/ 100014 w 119400"/>
                    <a:gd name="connsiteY1" fmla="*/ 0 h 237580"/>
                    <a:gd name="connsiteX2" fmla="*/ 92469 w 119400"/>
                    <a:gd name="connsiteY2" fmla="*/ 71689 h 237580"/>
                    <a:gd name="connsiteX3" fmla="*/ 119400 w 119400"/>
                    <a:gd name="connsiteY3" fmla="*/ 117350 h 237580"/>
                    <a:gd name="connsiteX4" fmla="*/ 92212 w 119400"/>
                    <a:gd name="connsiteY4" fmla="*/ 163446 h 237580"/>
                    <a:gd name="connsiteX5" fmla="*/ 100014 w 119400"/>
                    <a:gd name="connsiteY5" fmla="*/ 237579 h 237580"/>
                    <a:gd name="connsiteX6" fmla="*/ 100014 w 119400"/>
                    <a:gd name="connsiteY6" fmla="*/ 237580 h 237580"/>
                    <a:gd name="connsiteX7" fmla="*/ 0 w 119400"/>
                    <a:gd name="connsiteY7" fmla="*/ 118790 h 237580"/>
                    <a:gd name="connsiteX0" fmla="*/ 0 w 119400"/>
                    <a:gd name="connsiteY0" fmla="*/ 118790 h 237580"/>
                    <a:gd name="connsiteX1" fmla="*/ 100014 w 119400"/>
                    <a:gd name="connsiteY1" fmla="*/ 0 h 237580"/>
                    <a:gd name="connsiteX2" fmla="*/ 92469 w 119400"/>
                    <a:gd name="connsiteY2" fmla="*/ 71689 h 237580"/>
                    <a:gd name="connsiteX3" fmla="*/ 119400 w 119400"/>
                    <a:gd name="connsiteY3" fmla="*/ 117350 h 237580"/>
                    <a:gd name="connsiteX4" fmla="*/ 100014 w 119400"/>
                    <a:gd name="connsiteY4" fmla="*/ 237579 h 237580"/>
                    <a:gd name="connsiteX5" fmla="*/ 100014 w 119400"/>
                    <a:gd name="connsiteY5" fmla="*/ 237580 h 237580"/>
                    <a:gd name="connsiteX6" fmla="*/ 0 w 119400"/>
                    <a:gd name="connsiteY6" fmla="*/ 118790 h 237580"/>
                    <a:gd name="connsiteX0" fmla="*/ 0 w 119400"/>
                    <a:gd name="connsiteY0" fmla="*/ 118790 h 237580"/>
                    <a:gd name="connsiteX1" fmla="*/ 100014 w 119400"/>
                    <a:gd name="connsiteY1" fmla="*/ 0 h 237580"/>
                    <a:gd name="connsiteX2" fmla="*/ 119400 w 119400"/>
                    <a:gd name="connsiteY2" fmla="*/ 117350 h 237580"/>
                    <a:gd name="connsiteX3" fmla="*/ 100014 w 119400"/>
                    <a:gd name="connsiteY3" fmla="*/ 237579 h 237580"/>
                    <a:gd name="connsiteX4" fmla="*/ 100014 w 119400"/>
                    <a:gd name="connsiteY4" fmla="*/ 237580 h 237580"/>
                    <a:gd name="connsiteX5" fmla="*/ 0 w 119400"/>
                    <a:gd name="connsiteY5" fmla="*/ 118790 h 237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9400" h="237580">
                      <a:moveTo>
                        <a:pt x="0" y="118790"/>
                      </a:moveTo>
                      <a:cubicBezTo>
                        <a:pt x="0" y="53184"/>
                        <a:pt x="44778" y="0"/>
                        <a:pt x="100014" y="0"/>
                      </a:cubicBezTo>
                      <a:lnTo>
                        <a:pt x="119400" y="117350"/>
                      </a:lnTo>
                      <a:lnTo>
                        <a:pt x="100014" y="237579"/>
                      </a:lnTo>
                      <a:lnTo>
                        <a:pt x="100014" y="237580"/>
                      </a:lnTo>
                      <a:cubicBezTo>
                        <a:pt x="44778" y="237580"/>
                        <a:pt x="0" y="184396"/>
                        <a:pt x="0" y="11879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月 413">
                  <a:extLst>
                    <a:ext uri="{FF2B5EF4-FFF2-40B4-BE49-F238E27FC236}">
                      <a16:creationId xmlns:a16="http://schemas.microsoft.com/office/drawing/2014/main" id="{818E3EE2-7E47-4533-A5C3-4AEBD0382108}"/>
                    </a:ext>
                  </a:extLst>
                </p:cNvPr>
                <p:cNvSpPr/>
                <p:nvPr/>
              </p:nvSpPr>
              <p:spPr>
                <a:xfrm rot="16200000">
                  <a:off x="2933467" y="3127112"/>
                  <a:ext cx="60876" cy="481772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D9BEB70A-4F0B-4FB6-AFD8-5A72EB968721}"/>
                  </a:ext>
                </a:extLst>
              </p:cNvPr>
              <p:cNvSpPr/>
              <p:nvPr/>
            </p:nvSpPr>
            <p:spPr>
              <a:xfrm>
                <a:off x="2075205" y="2207302"/>
                <a:ext cx="1585738" cy="748896"/>
              </a:xfrm>
              <a:custGeom>
                <a:avLst/>
                <a:gdLst>
                  <a:gd name="connsiteX0" fmla="*/ 374448 w 1692190"/>
                  <a:gd name="connsiteY0" fmla="*/ 0 h 748896"/>
                  <a:gd name="connsiteX1" fmla="*/ 566443 w 1692190"/>
                  <a:gd name="connsiteY1" fmla="*/ 0 h 748896"/>
                  <a:gd name="connsiteX2" fmla="*/ 568303 w 1692190"/>
                  <a:gd name="connsiteY2" fmla="*/ 4981 h 748896"/>
                  <a:gd name="connsiteX3" fmla="*/ 844620 w 1692190"/>
                  <a:gd name="connsiteY3" fmla="*/ 104027 h 748896"/>
                  <a:gd name="connsiteX4" fmla="*/ 1120938 w 1692190"/>
                  <a:gd name="connsiteY4" fmla="*/ 4981 h 748896"/>
                  <a:gd name="connsiteX5" fmla="*/ 1122797 w 1692190"/>
                  <a:gd name="connsiteY5" fmla="*/ 0 h 748896"/>
                  <a:gd name="connsiteX6" fmla="*/ 1317742 w 1692190"/>
                  <a:gd name="connsiteY6" fmla="*/ 0 h 748896"/>
                  <a:gd name="connsiteX7" fmla="*/ 1692190 w 1692190"/>
                  <a:gd name="connsiteY7" fmla="*/ 374448 h 748896"/>
                  <a:gd name="connsiteX8" fmla="*/ 1692190 w 1692190"/>
                  <a:gd name="connsiteY8" fmla="*/ 748896 h 748896"/>
                  <a:gd name="connsiteX9" fmla="*/ 0 w 1692190"/>
                  <a:gd name="connsiteY9" fmla="*/ 748896 h 748896"/>
                  <a:gd name="connsiteX10" fmla="*/ 0 w 1692190"/>
                  <a:gd name="connsiteY10" fmla="*/ 374448 h 748896"/>
                  <a:gd name="connsiteX11" fmla="*/ 374448 w 1692190"/>
                  <a:gd name="connsiteY11" fmla="*/ 0 h 748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92190" h="748896">
                    <a:moveTo>
                      <a:pt x="374448" y="0"/>
                    </a:moveTo>
                    <a:lnTo>
                      <a:pt x="566443" y="0"/>
                    </a:lnTo>
                    <a:lnTo>
                      <a:pt x="568303" y="4981"/>
                    </a:lnTo>
                    <a:cubicBezTo>
                      <a:pt x="613828" y="63186"/>
                      <a:pt x="720404" y="104027"/>
                      <a:pt x="844620" y="104027"/>
                    </a:cubicBezTo>
                    <a:cubicBezTo>
                      <a:pt x="968836" y="104027"/>
                      <a:pt x="1075413" y="63186"/>
                      <a:pt x="1120938" y="4981"/>
                    </a:cubicBezTo>
                    <a:lnTo>
                      <a:pt x="1122797" y="0"/>
                    </a:lnTo>
                    <a:lnTo>
                      <a:pt x="1317742" y="0"/>
                    </a:lnTo>
                    <a:cubicBezTo>
                      <a:pt x="1524544" y="0"/>
                      <a:pt x="1692190" y="167646"/>
                      <a:pt x="1692190" y="374448"/>
                    </a:cubicBezTo>
                    <a:lnTo>
                      <a:pt x="1692190" y="748896"/>
                    </a:lnTo>
                    <a:lnTo>
                      <a:pt x="0" y="748896"/>
                    </a:lnTo>
                    <a:lnTo>
                      <a:pt x="0" y="374448"/>
                    </a:lnTo>
                    <a:cubicBezTo>
                      <a:pt x="0" y="167646"/>
                      <a:pt x="167646" y="0"/>
                      <a:pt x="374448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05" name="直線コネクタ 404">
                <a:extLst>
                  <a:ext uri="{FF2B5EF4-FFF2-40B4-BE49-F238E27FC236}">
                    <a16:creationId xmlns:a16="http://schemas.microsoft.com/office/drawing/2014/main" id="{3216542D-543D-4E12-BF33-3B4D3BE5600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05229" y="2628900"/>
                <a:ext cx="0" cy="327298"/>
              </a:xfrm>
              <a:prstGeom prst="line">
                <a:avLst/>
              </a:prstGeom>
              <a:solidFill>
                <a:schemeClr val="accent5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406" name="直線コネクタ 405">
                <a:extLst>
                  <a:ext uri="{FF2B5EF4-FFF2-40B4-BE49-F238E27FC236}">
                    <a16:creationId xmlns:a16="http://schemas.microsoft.com/office/drawing/2014/main" id="{C61365FF-529C-4146-9FD7-E70E259BF7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02505" y="2628900"/>
                <a:ext cx="0" cy="327298"/>
              </a:xfrm>
              <a:prstGeom prst="line">
                <a:avLst/>
              </a:prstGeom>
              <a:solidFill>
                <a:schemeClr val="accent5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407" name="月 406">
                <a:extLst>
                  <a:ext uri="{FF2B5EF4-FFF2-40B4-BE49-F238E27FC236}">
                    <a16:creationId xmlns:a16="http://schemas.microsoft.com/office/drawing/2014/main" id="{211915FD-951D-4F73-ABC6-812050ED2D52}"/>
                  </a:ext>
                </a:extLst>
              </p:cNvPr>
              <p:cNvSpPr/>
              <p:nvPr/>
            </p:nvSpPr>
            <p:spPr>
              <a:xfrm>
                <a:off x="2027864" y="570744"/>
                <a:ext cx="193921" cy="1521920"/>
              </a:xfrm>
              <a:prstGeom prst="moon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月 407">
                <a:extLst>
                  <a:ext uri="{FF2B5EF4-FFF2-40B4-BE49-F238E27FC236}">
                    <a16:creationId xmlns:a16="http://schemas.microsoft.com/office/drawing/2014/main" id="{19090EDE-7822-43E7-9F45-0CEB2F576154}"/>
                  </a:ext>
                </a:extLst>
              </p:cNvPr>
              <p:cNvSpPr/>
              <p:nvPr/>
            </p:nvSpPr>
            <p:spPr>
              <a:xfrm flipH="1">
                <a:off x="3528750" y="570744"/>
                <a:ext cx="193921" cy="1521920"/>
              </a:xfrm>
              <a:prstGeom prst="moon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月 408">
                <a:extLst>
                  <a:ext uri="{FF2B5EF4-FFF2-40B4-BE49-F238E27FC236}">
                    <a16:creationId xmlns:a16="http://schemas.microsoft.com/office/drawing/2014/main" id="{0D685E2A-7BC1-4469-949B-B58DB3A0169F}"/>
                  </a:ext>
                </a:extLst>
              </p:cNvPr>
              <p:cNvSpPr/>
              <p:nvPr/>
            </p:nvSpPr>
            <p:spPr>
              <a:xfrm rot="5400000">
                <a:off x="2420612" y="506349"/>
                <a:ext cx="127691" cy="525346"/>
              </a:xfrm>
              <a:prstGeom prst="moon">
                <a:avLst>
                  <a:gd name="adj" fmla="val 38069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月 409">
                <a:extLst>
                  <a:ext uri="{FF2B5EF4-FFF2-40B4-BE49-F238E27FC236}">
                    <a16:creationId xmlns:a16="http://schemas.microsoft.com/office/drawing/2014/main" id="{884DBB71-56E4-4AF1-BD53-19F9D73B2388}"/>
                  </a:ext>
                </a:extLst>
              </p:cNvPr>
              <p:cNvSpPr/>
              <p:nvPr/>
            </p:nvSpPr>
            <p:spPr>
              <a:xfrm rot="5400000">
                <a:off x="3188964" y="506350"/>
                <a:ext cx="127691" cy="525346"/>
              </a:xfrm>
              <a:prstGeom prst="moon">
                <a:avLst>
                  <a:gd name="adj" fmla="val 38069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9" name="月 398">
              <a:extLst>
                <a:ext uri="{FF2B5EF4-FFF2-40B4-BE49-F238E27FC236}">
                  <a16:creationId xmlns:a16="http://schemas.microsoft.com/office/drawing/2014/main" id="{C5AA1C7F-6061-49CF-BC98-D33C00418184}"/>
                </a:ext>
              </a:extLst>
            </p:cNvPr>
            <p:cNvSpPr/>
            <p:nvPr/>
          </p:nvSpPr>
          <p:spPr>
            <a:xfrm rot="5400000">
              <a:off x="-293851" y="-666849"/>
              <a:ext cx="859383" cy="1945434"/>
            </a:xfrm>
            <a:prstGeom prst="moon">
              <a:avLst>
                <a:gd name="adj" fmla="val 87500"/>
              </a:avLst>
            </a:prstGeom>
            <a:solidFill>
              <a:srgbClr val="FF33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0" name="フリーフォーム: 図形 399">
              <a:extLst>
                <a:ext uri="{FF2B5EF4-FFF2-40B4-BE49-F238E27FC236}">
                  <a16:creationId xmlns:a16="http://schemas.microsoft.com/office/drawing/2014/main" id="{F8651A93-F0B4-4583-88DA-E538AE22920F}"/>
                </a:ext>
              </a:extLst>
            </p:cNvPr>
            <p:cNvSpPr/>
            <p:nvPr/>
          </p:nvSpPr>
          <p:spPr>
            <a:xfrm>
              <a:off x="-1104455" y="504862"/>
              <a:ext cx="2480590" cy="380498"/>
            </a:xfrm>
            <a:custGeom>
              <a:avLst/>
              <a:gdLst>
                <a:gd name="connsiteX0" fmla="*/ 1170897 w 2341794"/>
                <a:gd name="connsiteY0" fmla="*/ 0 h 366327"/>
                <a:gd name="connsiteX1" fmla="*/ 2330005 w 2341794"/>
                <a:gd name="connsiteY1" fmla="*/ 325973 h 366327"/>
                <a:gd name="connsiteX2" fmla="*/ 2341794 w 2341794"/>
                <a:gd name="connsiteY2" fmla="*/ 366327 h 366327"/>
                <a:gd name="connsiteX3" fmla="*/ 2151936 w 2341794"/>
                <a:gd name="connsiteY3" fmla="*/ 321382 h 366327"/>
                <a:gd name="connsiteX4" fmla="*/ 1170897 w 2341794"/>
                <a:gd name="connsiteY4" fmla="*/ 235402 h 366327"/>
                <a:gd name="connsiteX5" fmla="*/ 189858 w 2341794"/>
                <a:gd name="connsiteY5" fmla="*/ 321382 h 366327"/>
                <a:gd name="connsiteX6" fmla="*/ 0 w 2341794"/>
                <a:gd name="connsiteY6" fmla="*/ 366327 h 366327"/>
                <a:gd name="connsiteX7" fmla="*/ 11789 w 2341794"/>
                <a:gd name="connsiteY7" fmla="*/ 325973 h 366327"/>
                <a:gd name="connsiteX8" fmla="*/ 1170897 w 2341794"/>
                <a:gd name="connsiteY8" fmla="*/ 0 h 366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41794" h="366327">
                  <a:moveTo>
                    <a:pt x="1170897" y="0"/>
                  </a:moveTo>
                  <a:cubicBezTo>
                    <a:pt x="1742651" y="0"/>
                    <a:pt x="2219681" y="139940"/>
                    <a:pt x="2330005" y="325973"/>
                  </a:cubicBezTo>
                  <a:lnTo>
                    <a:pt x="2341794" y="366327"/>
                  </a:lnTo>
                  <a:lnTo>
                    <a:pt x="2151936" y="321382"/>
                  </a:lnTo>
                  <a:cubicBezTo>
                    <a:pt x="1871893" y="267099"/>
                    <a:pt x="1534296" y="235402"/>
                    <a:pt x="1170897" y="235402"/>
                  </a:cubicBezTo>
                  <a:cubicBezTo>
                    <a:pt x="807498" y="235402"/>
                    <a:pt x="469901" y="267099"/>
                    <a:pt x="189858" y="321382"/>
                  </a:cubicBezTo>
                  <a:lnTo>
                    <a:pt x="0" y="366327"/>
                  </a:lnTo>
                  <a:lnTo>
                    <a:pt x="11789" y="325973"/>
                  </a:lnTo>
                  <a:cubicBezTo>
                    <a:pt x="122113" y="139940"/>
                    <a:pt x="599143" y="0"/>
                    <a:pt x="1170897" y="0"/>
                  </a:cubicBezTo>
                  <a:close/>
                </a:path>
              </a:pathLst>
            </a:custGeom>
            <a:solidFill>
              <a:srgbClr val="FF339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6" name="グループ化 425">
            <a:extLst>
              <a:ext uri="{FF2B5EF4-FFF2-40B4-BE49-F238E27FC236}">
                <a16:creationId xmlns:a16="http://schemas.microsoft.com/office/drawing/2014/main" id="{E0D9A003-FDC9-44A7-A30A-BE49ED7C43AE}"/>
              </a:ext>
            </a:extLst>
          </p:cNvPr>
          <p:cNvGrpSpPr/>
          <p:nvPr/>
        </p:nvGrpSpPr>
        <p:grpSpPr>
          <a:xfrm>
            <a:off x="989389" y="3862350"/>
            <a:ext cx="2116589" cy="2515444"/>
            <a:chOff x="-1293655" y="-203067"/>
            <a:chExt cx="2658324" cy="3159265"/>
          </a:xfrm>
        </p:grpSpPr>
        <p:sp>
          <p:nvSpPr>
            <p:cNvPr id="427" name="正方形/長方形 426">
              <a:extLst>
                <a:ext uri="{FF2B5EF4-FFF2-40B4-BE49-F238E27FC236}">
                  <a16:creationId xmlns:a16="http://schemas.microsoft.com/office/drawing/2014/main" id="{63FAA2B5-CF9C-4419-8000-14C757F7A935}"/>
                </a:ext>
              </a:extLst>
            </p:cNvPr>
            <p:cNvSpPr/>
            <p:nvPr/>
          </p:nvSpPr>
          <p:spPr>
            <a:xfrm>
              <a:off x="-1293655" y="-203067"/>
              <a:ext cx="2658324" cy="3158676"/>
            </a:xfrm>
            <a:prstGeom prst="rect">
              <a:avLst/>
            </a:prstGeom>
            <a:solidFill>
              <a:srgbClr val="00B0F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8" name="楕円 427">
              <a:extLst>
                <a:ext uri="{FF2B5EF4-FFF2-40B4-BE49-F238E27FC236}">
                  <a16:creationId xmlns:a16="http://schemas.microsoft.com/office/drawing/2014/main" id="{A1E3E6E3-BC71-4C05-85D5-DCF4BB044899}"/>
                </a:ext>
              </a:extLst>
            </p:cNvPr>
            <p:cNvSpPr/>
            <p:nvPr/>
          </p:nvSpPr>
          <p:spPr>
            <a:xfrm>
              <a:off x="-895624" y="326382"/>
              <a:ext cx="1892230" cy="2488948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29" name="グループ化 428">
              <a:extLst>
                <a:ext uri="{FF2B5EF4-FFF2-40B4-BE49-F238E27FC236}">
                  <a16:creationId xmlns:a16="http://schemas.microsoft.com/office/drawing/2014/main" id="{CA0DAE22-875D-44BD-93B5-B645433C3C75}"/>
                </a:ext>
              </a:extLst>
            </p:cNvPr>
            <p:cNvGrpSpPr/>
            <p:nvPr/>
          </p:nvGrpSpPr>
          <p:grpSpPr>
            <a:xfrm>
              <a:off x="-1018586" y="55070"/>
              <a:ext cx="2083720" cy="2315619"/>
              <a:chOff x="1922045" y="1617170"/>
              <a:chExt cx="2083720" cy="2315619"/>
            </a:xfrm>
          </p:grpSpPr>
          <p:sp>
            <p:nvSpPr>
              <p:cNvPr id="444" name="台形 443">
                <a:extLst>
                  <a:ext uri="{FF2B5EF4-FFF2-40B4-BE49-F238E27FC236}">
                    <a16:creationId xmlns:a16="http://schemas.microsoft.com/office/drawing/2014/main" id="{CE7CD06C-6EE3-4F4F-BB24-6A42801528C8}"/>
                  </a:ext>
                </a:extLst>
              </p:cNvPr>
              <p:cNvSpPr/>
              <p:nvPr/>
            </p:nvSpPr>
            <p:spPr>
              <a:xfrm>
                <a:off x="2736393" y="3522102"/>
                <a:ext cx="468770" cy="410687"/>
              </a:xfrm>
              <a:prstGeom prst="trapezoid">
                <a:avLst>
                  <a:gd name="adj" fmla="val 12637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5" name="グループ化 444">
                <a:extLst>
                  <a:ext uri="{FF2B5EF4-FFF2-40B4-BE49-F238E27FC236}">
                    <a16:creationId xmlns:a16="http://schemas.microsoft.com/office/drawing/2014/main" id="{D8B23E8A-4552-473C-B589-28479F5A204A}"/>
                  </a:ext>
                </a:extLst>
              </p:cNvPr>
              <p:cNvGrpSpPr/>
              <p:nvPr/>
            </p:nvGrpSpPr>
            <p:grpSpPr>
              <a:xfrm>
                <a:off x="1922045" y="1617170"/>
                <a:ext cx="2083720" cy="2053332"/>
                <a:chOff x="537385" y="791288"/>
                <a:chExt cx="2163834" cy="2132278"/>
              </a:xfrm>
            </p:grpSpPr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C4B52E26-4392-414A-A3C9-79C64DD6A69D}"/>
                    </a:ext>
                  </a:extLst>
                </p:cNvPr>
                <p:cNvSpPr/>
                <p:nvPr/>
              </p:nvSpPr>
              <p:spPr>
                <a:xfrm>
                  <a:off x="638108" y="791288"/>
                  <a:ext cx="1993352" cy="1284548"/>
                </a:xfrm>
                <a:custGeom>
                  <a:avLst/>
                  <a:gdLst>
                    <a:gd name="connsiteX0" fmla="*/ 1180785 w 2054997"/>
                    <a:gd name="connsiteY0" fmla="*/ 13 h 1277990"/>
                    <a:gd name="connsiteX1" fmla="*/ 1777080 w 2054997"/>
                    <a:gd name="connsiteY1" fmla="*/ 277917 h 1277990"/>
                    <a:gd name="connsiteX2" fmla="*/ 1943127 w 2054997"/>
                    <a:gd name="connsiteY2" fmla="*/ 1166119 h 1277990"/>
                    <a:gd name="connsiteX3" fmla="*/ 1054925 w 2054997"/>
                    <a:gd name="connsiteY3" fmla="*/ 1000073 h 1277990"/>
                    <a:gd name="connsiteX4" fmla="*/ 1027499 w 2054997"/>
                    <a:gd name="connsiteY4" fmla="*/ 968578 h 1277990"/>
                    <a:gd name="connsiteX5" fmla="*/ 1000073 w 2054997"/>
                    <a:gd name="connsiteY5" fmla="*/ 1000073 h 1277990"/>
                    <a:gd name="connsiteX6" fmla="*/ 111870 w 2054997"/>
                    <a:gd name="connsiteY6" fmla="*/ 1166119 h 1277990"/>
                    <a:gd name="connsiteX7" fmla="*/ 277917 w 2054997"/>
                    <a:gd name="connsiteY7" fmla="*/ 277917 h 1277990"/>
                    <a:gd name="connsiteX8" fmla="*/ 984147 w 2054997"/>
                    <a:gd name="connsiteY8" fmla="*/ 12747 h 1277990"/>
                    <a:gd name="connsiteX9" fmla="*/ 1023009 w 2054997"/>
                    <a:gd name="connsiteY9" fmla="*/ 27371 h 1277990"/>
                    <a:gd name="connsiteX10" fmla="*/ 1097401 w 2054997"/>
                    <a:gd name="connsiteY10" fmla="*/ 7309 h 1277990"/>
                    <a:gd name="connsiteX11" fmla="*/ 1180785 w 2054997"/>
                    <a:gd name="connsiteY11" fmla="*/ 13 h 127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54997" h="1277990">
                      <a:moveTo>
                        <a:pt x="1180785" y="13"/>
                      </a:moveTo>
                      <a:cubicBezTo>
                        <a:pt x="1371560" y="-1306"/>
                        <a:pt x="1595128" y="95965"/>
                        <a:pt x="1777080" y="277917"/>
                      </a:cubicBezTo>
                      <a:cubicBezTo>
                        <a:pt x="2068203" y="569040"/>
                        <a:pt x="2142544" y="966702"/>
                        <a:pt x="1943127" y="1166119"/>
                      </a:cubicBezTo>
                      <a:cubicBezTo>
                        <a:pt x="1743709" y="1365537"/>
                        <a:pt x="1346048" y="1291196"/>
                        <a:pt x="1054925" y="1000073"/>
                      </a:cubicBezTo>
                      <a:lnTo>
                        <a:pt x="1027499" y="968578"/>
                      </a:lnTo>
                      <a:lnTo>
                        <a:pt x="1000073" y="1000073"/>
                      </a:lnTo>
                      <a:cubicBezTo>
                        <a:pt x="708950" y="1291196"/>
                        <a:pt x="311288" y="1365537"/>
                        <a:pt x="111870" y="1166119"/>
                      </a:cubicBezTo>
                      <a:cubicBezTo>
                        <a:pt x="-87547" y="966702"/>
                        <a:pt x="-13206" y="569040"/>
                        <a:pt x="277917" y="277917"/>
                      </a:cubicBezTo>
                      <a:cubicBezTo>
                        <a:pt x="496259" y="59575"/>
                        <a:pt x="774529" y="-36827"/>
                        <a:pt x="984147" y="12747"/>
                      </a:cubicBezTo>
                      <a:lnTo>
                        <a:pt x="1023009" y="27371"/>
                      </a:lnTo>
                      <a:lnTo>
                        <a:pt x="1097401" y="7309"/>
                      </a:lnTo>
                      <a:cubicBezTo>
                        <a:pt x="1124290" y="2627"/>
                        <a:pt x="1152168" y="211"/>
                        <a:pt x="1180785" y="1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楕円 448">
                  <a:extLst>
                    <a:ext uri="{FF2B5EF4-FFF2-40B4-BE49-F238E27FC236}">
                      <a16:creationId xmlns:a16="http://schemas.microsoft.com/office/drawing/2014/main" id="{CCD6FAB9-AB73-42FC-9C0D-2A89839B5E9A}"/>
                    </a:ext>
                  </a:extLst>
                </p:cNvPr>
                <p:cNvSpPr/>
                <p:nvPr/>
              </p:nvSpPr>
              <p:spPr>
                <a:xfrm rot="20700000">
                  <a:off x="537385" y="1728241"/>
                  <a:ext cx="449030" cy="64666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楕円 449">
                  <a:extLst>
                    <a:ext uri="{FF2B5EF4-FFF2-40B4-BE49-F238E27FC236}">
                      <a16:creationId xmlns:a16="http://schemas.microsoft.com/office/drawing/2014/main" id="{8D7C069F-B6BD-4642-B6DE-E900835AE067}"/>
                    </a:ext>
                  </a:extLst>
                </p:cNvPr>
                <p:cNvSpPr/>
                <p:nvPr/>
              </p:nvSpPr>
              <p:spPr>
                <a:xfrm rot="20700000">
                  <a:off x="626582" y="1830256"/>
                  <a:ext cx="307355" cy="44263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楕円 450">
                  <a:extLst>
                    <a:ext uri="{FF2B5EF4-FFF2-40B4-BE49-F238E27FC236}">
                      <a16:creationId xmlns:a16="http://schemas.microsoft.com/office/drawing/2014/main" id="{C8CFE017-79C8-488F-B241-17468EBDB182}"/>
                    </a:ext>
                  </a:extLst>
                </p:cNvPr>
                <p:cNvSpPr/>
                <p:nvPr/>
              </p:nvSpPr>
              <p:spPr>
                <a:xfrm rot="900000" flipH="1">
                  <a:off x="2252189" y="1728241"/>
                  <a:ext cx="449030" cy="646660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楕円 451">
                  <a:extLst>
                    <a:ext uri="{FF2B5EF4-FFF2-40B4-BE49-F238E27FC236}">
                      <a16:creationId xmlns:a16="http://schemas.microsoft.com/office/drawing/2014/main" id="{D2EEAE4D-2B3B-4FD7-B386-24AFAFA2A8E5}"/>
                    </a:ext>
                  </a:extLst>
                </p:cNvPr>
                <p:cNvSpPr/>
                <p:nvPr/>
              </p:nvSpPr>
              <p:spPr>
                <a:xfrm rot="900000" flipH="1">
                  <a:off x="2304667" y="1830256"/>
                  <a:ext cx="307355" cy="44263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楕円 452">
                  <a:extLst>
                    <a:ext uri="{FF2B5EF4-FFF2-40B4-BE49-F238E27FC236}">
                      <a16:creationId xmlns:a16="http://schemas.microsoft.com/office/drawing/2014/main" id="{7C86C022-F45A-45E9-A706-FF7AFB53F183}"/>
                    </a:ext>
                  </a:extLst>
                </p:cNvPr>
                <p:cNvSpPr/>
                <p:nvPr/>
              </p:nvSpPr>
              <p:spPr>
                <a:xfrm>
                  <a:off x="761900" y="1076873"/>
                  <a:ext cx="1714804" cy="1846693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66DB2CD5-8503-4F87-A70E-91147E01E05B}"/>
                    </a:ext>
                  </a:extLst>
                </p:cNvPr>
                <p:cNvSpPr/>
                <p:nvPr/>
              </p:nvSpPr>
              <p:spPr>
                <a:xfrm>
                  <a:off x="770130" y="906272"/>
                  <a:ext cx="1702775" cy="746895"/>
                </a:xfrm>
                <a:custGeom>
                  <a:avLst/>
                  <a:gdLst>
                    <a:gd name="connsiteX0" fmla="*/ 940316 w 1702775"/>
                    <a:gd name="connsiteY0" fmla="*/ 1628 h 746895"/>
                    <a:gd name="connsiteX1" fmla="*/ 1357640 w 1702775"/>
                    <a:gd name="connsiteY1" fmla="*/ 107056 h 746895"/>
                    <a:gd name="connsiteX2" fmla="*/ 1664495 w 1702775"/>
                    <a:gd name="connsiteY2" fmla="*/ 746894 h 746895"/>
                    <a:gd name="connsiteX3" fmla="*/ 928923 w 1702775"/>
                    <a:gd name="connsiteY3" fmla="*/ 255944 h 746895"/>
                    <a:gd name="connsiteX4" fmla="*/ 851389 w 1702775"/>
                    <a:gd name="connsiteY4" fmla="*/ 226657 h 746895"/>
                    <a:gd name="connsiteX5" fmla="*/ 773852 w 1702775"/>
                    <a:gd name="connsiteY5" fmla="*/ 255945 h 746895"/>
                    <a:gd name="connsiteX6" fmla="*/ 38280 w 1702775"/>
                    <a:gd name="connsiteY6" fmla="*/ 746895 h 746895"/>
                    <a:gd name="connsiteX7" fmla="*/ 345134 w 1702775"/>
                    <a:gd name="connsiteY7" fmla="*/ 107057 h 746895"/>
                    <a:gd name="connsiteX8" fmla="*/ 762458 w 1702775"/>
                    <a:gd name="connsiteY8" fmla="*/ 1629 h 746895"/>
                    <a:gd name="connsiteX9" fmla="*/ 853236 w 1702775"/>
                    <a:gd name="connsiteY9" fmla="*/ 17091 h 746895"/>
                    <a:gd name="connsiteX10" fmla="*/ 870728 w 1702775"/>
                    <a:gd name="connsiteY10" fmla="*/ 11786 h 746895"/>
                    <a:gd name="connsiteX11" fmla="*/ 940316 w 1702775"/>
                    <a:gd name="connsiteY11" fmla="*/ 1628 h 746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702775" h="746895">
                      <a:moveTo>
                        <a:pt x="940316" y="1628"/>
                      </a:moveTo>
                      <a:cubicBezTo>
                        <a:pt x="1068357" y="-8176"/>
                        <a:pt x="1217581" y="26192"/>
                        <a:pt x="1357640" y="107056"/>
                      </a:cubicBezTo>
                      <a:cubicBezTo>
                        <a:pt x="1637759" y="268782"/>
                        <a:pt x="1775142" y="555248"/>
                        <a:pt x="1664495" y="746894"/>
                      </a:cubicBezTo>
                      <a:cubicBezTo>
                        <a:pt x="1458403" y="539550"/>
                        <a:pt x="1202808" y="369893"/>
                        <a:pt x="928923" y="255944"/>
                      </a:cubicBezTo>
                      <a:lnTo>
                        <a:pt x="851389" y="226657"/>
                      </a:lnTo>
                      <a:lnTo>
                        <a:pt x="773852" y="255945"/>
                      </a:lnTo>
                      <a:cubicBezTo>
                        <a:pt x="499966" y="369894"/>
                        <a:pt x="244371" y="539551"/>
                        <a:pt x="38280" y="746895"/>
                      </a:cubicBezTo>
                      <a:cubicBezTo>
                        <a:pt x="-72367" y="555249"/>
                        <a:pt x="65016" y="268783"/>
                        <a:pt x="345134" y="107057"/>
                      </a:cubicBezTo>
                      <a:cubicBezTo>
                        <a:pt x="485194" y="26193"/>
                        <a:pt x="634418" y="-8175"/>
                        <a:pt x="762458" y="1629"/>
                      </a:cubicBezTo>
                      <a:lnTo>
                        <a:pt x="853236" y="17091"/>
                      </a:lnTo>
                      <a:lnTo>
                        <a:pt x="870728" y="11786"/>
                      </a:lnTo>
                      <a:cubicBezTo>
                        <a:pt x="893046" y="6858"/>
                        <a:pt x="916309" y="3467"/>
                        <a:pt x="940316" y="162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楕円 454">
                  <a:extLst>
                    <a:ext uri="{FF2B5EF4-FFF2-40B4-BE49-F238E27FC236}">
                      <a16:creationId xmlns:a16="http://schemas.microsoft.com/office/drawing/2014/main" id="{B755F650-D0CF-4046-AFC1-FDB5F9E371FA}"/>
                    </a:ext>
                  </a:extLst>
                </p:cNvPr>
                <p:cNvSpPr/>
                <p:nvPr/>
              </p:nvSpPr>
              <p:spPr>
                <a:xfrm>
                  <a:off x="1111598" y="1698317"/>
                  <a:ext cx="221293" cy="306969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楕円 455">
                  <a:extLst>
                    <a:ext uri="{FF2B5EF4-FFF2-40B4-BE49-F238E27FC236}">
                      <a16:creationId xmlns:a16="http://schemas.microsoft.com/office/drawing/2014/main" id="{6494AB02-24F6-4B98-BFB3-3AC95854D456}"/>
                    </a:ext>
                  </a:extLst>
                </p:cNvPr>
                <p:cNvSpPr/>
                <p:nvPr/>
              </p:nvSpPr>
              <p:spPr>
                <a:xfrm>
                  <a:off x="1919559" y="1698317"/>
                  <a:ext cx="221293" cy="306969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楕円 456">
                  <a:extLst>
                    <a:ext uri="{FF2B5EF4-FFF2-40B4-BE49-F238E27FC236}">
                      <a16:creationId xmlns:a16="http://schemas.microsoft.com/office/drawing/2014/main" id="{F32C92A9-E735-4632-A179-9DBBEAC9A717}"/>
                    </a:ext>
                  </a:extLst>
                </p:cNvPr>
                <p:cNvSpPr/>
                <p:nvPr/>
              </p:nvSpPr>
              <p:spPr>
                <a:xfrm>
                  <a:off x="1181851" y="1761213"/>
                  <a:ext cx="80787" cy="11376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楕円 457">
                  <a:extLst>
                    <a:ext uri="{FF2B5EF4-FFF2-40B4-BE49-F238E27FC236}">
                      <a16:creationId xmlns:a16="http://schemas.microsoft.com/office/drawing/2014/main" id="{1D4C619A-8463-453B-BB61-18E837A12FDD}"/>
                    </a:ext>
                  </a:extLst>
                </p:cNvPr>
                <p:cNvSpPr/>
                <p:nvPr/>
              </p:nvSpPr>
              <p:spPr>
                <a:xfrm>
                  <a:off x="1989812" y="1761213"/>
                  <a:ext cx="80787" cy="11376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200FDF7F-0E9A-42D8-B2F1-E64DBD7FB9F6}"/>
                  </a:ext>
                </a:extLst>
              </p:cNvPr>
              <p:cNvSpPr/>
              <p:nvPr/>
            </p:nvSpPr>
            <p:spPr>
              <a:xfrm rot="16200000">
                <a:off x="2922995" y="3029982"/>
                <a:ext cx="81825" cy="189954"/>
              </a:xfrm>
              <a:custGeom>
                <a:avLst/>
                <a:gdLst>
                  <a:gd name="connsiteX0" fmla="*/ 0 w 119400"/>
                  <a:gd name="connsiteY0" fmla="*/ 118790 h 237580"/>
                  <a:gd name="connsiteX1" fmla="*/ 100014 w 119400"/>
                  <a:gd name="connsiteY1" fmla="*/ 0 h 237580"/>
                  <a:gd name="connsiteX2" fmla="*/ 92469 w 119400"/>
                  <a:gd name="connsiteY2" fmla="*/ 71689 h 237580"/>
                  <a:gd name="connsiteX3" fmla="*/ 119400 w 119400"/>
                  <a:gd name="connsiteY3" fmla="*/ 117350 h 237580"/>
                  <a:gd name="connsiteX4" fmla="*/ 92212 w 119400"/>
                  <a:gd name="connsiteY4" fmla="*/ 163446 h 237580"/>
                  <a:gd name="connsiteX5" fmla="*/ 100014 w 119400"/>
                  <a:gd name="connsiteY5" fmla="*/ 237579 h 237580"/>
                  <a:gd name="connsiteX6" fmla="*/ 100014 w 119400"/>
                  <a:gd name="connsiteY6" fmla="*/ 237580 h 237580"/>
                  <a:gd name="connsiteX7" fmla="*/ 0 w 119400"/>
                  <a:gd name="connsiteY7" fmla="*/ 118790 h 237580"/>
                  <a:gd name="connsiteX0" fmla="*/ 0 w 119400"/>
                  <a:gd name="connsiteY0" fmla="*/ 118790 h 237580"/>
                  <a:gd name="connsiteX1" fmla="*/ 100014 w 119400"/>
                  <a:gd name="connsiteY1" fmla="*/ 0 h 237580"/>
                  <a:gd name="connsiteX2" fmla="*/ 92469 w 119400"/>
                  <a:gd name="connsiteY2" fmla="*/ 71689 h 237580"/>
                  <a:gd name="connsiteX3" fmla="*/ 119400 w 119400"/>
                  <a:gd name="connsiteY3" fmla="*/ 117350 h 237580"/>
                  <a:gd name="connsiteX4" fmla="*/ 100014 w 119400"/>
                  <a:gd name="connsiteY4" fmla="*/ 237579 h 237580"/>
                  <a:gd name="connsiteX5" fmla="*/ 100014 w 119400"/>
                  <a:gd name="connsiteY5" fmla="*/ 237580 h 237580"/>
                  <a:gd name="connsiteX6" fmla="*/ 0 w 119400"/>
                  <a:gd name="connsiteY6" fmla="*/ 118790 h 237580"/>
                  <a:gd name="connsiteX0" fmla="*/ 0 w 119400"/>
                  <a:gd name="connsiteY0" fmla="*/ 118790 h 237580"/>
                  <a:gd name="connsiteX1" fmla="*/ 100014 w 119400"/>
                  <a:gd name="connsiteY1" fmla="*/ 0 h 237580"/>
                  <a:gd name="connsiteX2" fmla="*/ 119400 w 119400"/>
                  <a:gd name="connsiteY2" fmla="*/ 117350 h 237580"/>
                  <a:gd name="connsiteX3" fmla="*/ 100014 w 119400"/>
                  <a:gd name="connsiteY3" fmla="*/ 237579 h 237580"/>
                  <a:gd name="connsiteX4" fmla="*/ 100014 w 119400"/>
                  <a:gd name="connsiteY4" fmla="*/ 237580 h 237580"/>
                  <a:gd name="connsiteX5" fmla="*/ 0 w 119400"/>
                  <a:gd name="connsiteY5" fmla="*/ 118790 h 237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9400" h="237580">
                    <a:moveTo>
                      <a:pt x="0" y="118790"/>
                    </a:moveTo>
                    <a:cubicBezTo>
                      <a:pt x="0" y="53184"/>
                      <a:pt x="44778" y="0"/>
                      <a:pt x="100014" y="0"/>
                    </a:cubicBezTo>
                    <a:lnTo>
                      <a:pt x="119400" y="117350"/>
                    </a:lnTo>
                    <a:lnTo>
                      <a:pt x="100014" y="237579"/>
                    </a:lnTo>
                    <a:lnTo>
                      <a:pt x="100014" y="237580"/>
                    </a:lnTo>
                    <a:cubicBezTo>
                      <a:pt x="44778" y="237580"/>
                      <a:pt x="0" y="184396"/>
                      <a:pt x="0" y="118790"/>
                    </a:cubicBezTo>
                    <a:close/>
                  </a:path>
                </a:pathLst>
              </a:custGeom>
              <a:solidFill>
                <a:srgbClr val="FF9933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月 446">
                <a:extLst>
                  <a:ext uri="{FF2B5EF4-FFF2-40B4-BE49-F238E27FC236}">
                    <a16:creationId xmlns:a16="http://schemas.microsoft.com/office/drawing/2014/main" id="{357656B7-DCD2-4E94-BB98-327B40D9FA31}"/>
                  </a:ext>
                </a:extLst>
              </p:cNvPr>
              <p:cNvSpPr/>
              <p:nvPr/>
            </p:nvSpPr>
            <p:spPr>
              <a:xfrm rot="16200000">
                <a:off x="2896401" y="3125486"/>
                <a:ext cx="135008" cy="485024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30" name="フリーフォーム: 図形 429">
              <a:extLst>
                <a:ext uri="{FF2B5EF4-FFF2-40B4-BE49-F238E27FC236}">
                  <a16:creationId xmlns:a16="http://schemas.microsoft.com/office/drawing/2014/main" id="{8093C1C3-7FAF-440A-8F47-F85F8CED569D}"/>
                </a:ext>
              </a:extLst>
            </p:cNvPr>
            <p:cNvSpPr/>
            <p:nvPr/>
          </p:nvSpPr>
          <p:spPr>
            <a:xfrm>
              <a:off x="-769595" y="2207302"/>
              <a:ext cx="1585738" cy="748896"/>
            </a:xfrm>
            <a:custGeom>
              <a:avLst/>
              <a:gdLst>
                <a:gd name="connsiteX0" fmla="*/ 374448 w 1692190"/>
                <a:gd name="connsiteY0" fmla="*/ 0 h 748896"/>
                <a:gd name="connsiteX1" fmla="*/ 566443 w 1692190"/>
                <a:gd name="connsiteY1" fmla="*/ 0 h 748896"/>
                <a:gd name="connsiteX2" fmla="*/ 568303 w 1692190"/>
                <a:gd name="connsiteY2" fmla="*/ 4981 h 748896"/>
                <a:gd name="connsiteX3" fmla="*/ 844620 w 1692190"/>
                <a:gd name="connsiteY3" fmla="*/ 104027 h 748896"/>
                <a:gd name="connsiteX4" fmla="*/ 1120938 w 1692190"/>
                <a:gd name="connsiteY4" fmla="*/ 4981 h 748896"/>
                <a:gd name="connsiteX5" fmla="*/ 1122797 w 1692190"/>
                <a:gd name="connsiteY5" fmla="*/ 0 h 748896"/>
                <a:gd name="connsiteX6" fmla="*/ 1317742 w 1692190"/>
                <a:gd name="connsiteY6" fmla="*/ 0 h 748896"/>
                <a:gd name="connsiteX7" fmla="*/ 1692190 w 1692190"/>
                <a:gd name="connsiteY7" fmla="*/ 374448 h 748896"/>
                <a:gd name="connsiteX8" fmla="*/ 1692190 w 1692190"/>
                <a:gd name="connsiteY8" fmla="*/ 748896 h 748896"/>
                <a:gd name="connsiteX9" fmla="*/ 0 w 1692190"/>
                <a:gd name="connsiteY9" fmla="*/ 748896 h 748896"/>
                <a:gd name="connsiteX10" fmla="*/ 0 w 1692190"/>
                <a:gd name="connsiteY10" fmla="*/ 374448 h 748896"/>
                <a:gd name="connsiteX11" fmla="*/ 374448 w 1692190"/>
                <a:gd name="connsiteY11" fmla="*/ 0 h 748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92190" h="748896">
                  <a:moveTo>
                    <a:pt x="374448" y="0"/>
                  </a:moveTo>
                  <a:lnTo>
                    <a:pt x="566443" y="0"/>
                  </a:lnTo>
                  <a:lnTo>
                    <a:pt x="568303" y="4981"/>
                  </a:lnTo>
                  <a:cubicBezTo>
                    <a:pt x="613828" y="63186"/>
                    <a:pt x="720404" y="104027"/>
                    <a:pt x="844620" y="104027"/>
                  </a:cubicBezTo>
                  <a:cubicBezTo>
                    <a:pt x="968836" y="104027"/>
                    <a:pt x="1075413" y="63186"/>
                    <a:pt x="1120938" y="4981"/>
                  </a:cubicBezTo>
                  <a:lnTo>
                    <a:pt x="1122797" y="0"/>
                  </a:lnTo>
                  <a:lnTo>
                    <a:pt x="1317742" y="0"/>
                  </a:lnTo>
                  <a:cubicBezTo>
                    <a:pt x="1524544" y="0"/>
                    <a:pt x="1692190" y="167646"/>
                    <a:pt x="1692190" y="374448"/>
                  </a:cubicBezTo>
                  <a:lnTo>
                    <a:pt x="1692190" y="748896"/>
                  </a:lnTo>
                  <a:lnTo>
                    <a:pt x="0" y="748896"/>
                  </a:lnTo>
                  <a:lnTo>
                    <a:pt x="0" y="374448"/>
                  </a:lnTo>
                  <a:cubicBezTo>
                    <a:pt x="0" y="167646"/>
                    <a:pt x="167646" y="0"/>
                    <a:pt x="374448" y="0"/>
                  </a:cubicBezTo>
                  <a:close/>
                </a:path>
              </a:pathLst>
            </a:custGeom>
            <a:solidFill>
              <a:srgbClr val="FF66CC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431" name="直線コネクタ 430">
              <a:extLst>
                <a:ext uri="{FF2B5EF4-FFF2-40B4-BE49-F238E27FC236}">
                  <a16:creationId xmlns:a16="http://schemas.microsoft.com/office/drawing/2014/main" id="{5D824D0E-7604-44B7-A93D-27CB643C23B5}"/>
                </a:ext>
              </a:extLst>
            </p:cNvPr>
            <p:cNvCxnSpPr>
              <a:cxnSpLocks/>
            </p:cNvCxnSpPr>
            <p:nvPr/>
          </p:nvCxnSpPr>
          <p:spPr>
            <a:xfrm>
              <a:off x="-539571" y="2628900"/>
              <a:ext cx="0" cy="327298"/>
            </a:xfrm>
            <a:prstGeom prst="line">
              <a:avLst/>
            </a:prstGeom>
            <a:solidFill>
              <a:schemeClr val="accent5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32" name="直線コネクタ 431">
              <a:extLst>
                <a:ext uri="{FF2B5EF4-FFF2-40B4-BE49-F238E27FC236}">
                  <a16:creationId xmlns:a16="http://schemas.microsoft.com/office/drawing/2014/main" id="{F3E0D1C7-9054-4070-834C-EC511679CCAB}"/>
                </a:ext>
              </a:extLst>
            </p:cNvPr>
            <p:cNvCxnSpPr>
              <a:cxnSpLocks/>
            </p:cNvCxnSpPr>
            <p:nvPr/>
          </p:nvCxnSpPr>
          <p:spPr>
            <a:xfrm>
              <a:off x="557705" y="2628900"/>
              <a:ext cx="0" cy="327298"/>
            </a:xfrm>
            <a:prstGeom prst="line">
              <a:avLst/>
            </a:prstGeom>
            <a:solidFill>
              <a:schemeClr val="accent5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433" name="月 432">
              <a:extLst>
                <a:ext uri="{FF2B5EF4-FFF2-40B4-BE49-F238E27FC236}">
                  <a16:creationId xmlns:a16="http://schemas.microsoft.com/office/drawing/2014/main" id="{65EDCFF1-E5D2-4DD9-9B10-A64CCA9575CC}"/>
                </a:ext>
              </a:extLst>
            </p:cNvPr>
            <p:cNvSpPr/>
            <p:nvPr/>
          </p:nvSpPr>
          <p:spPr>
            <a:xfrm>
              <a:off x="-816936" y="570744"/>
              <a:ext cx="193921" cy="1521920"/>
            </a:xfrm>
            <a:prstGeom prst="moon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4" name="月 433">
              <a:extLst>
                <a:ext uri="{FF2B5EF4-FFF2-40B4-BE49-F238E27FC236}">
                  <a16:creationId xmlns:a16="http://schemas.microsoft.com/office/drawing/2014/main" id="{BE2A17C9-4318-4D08-BD10-71AD0F579661}"/>
                </a:ext>
              </a:extLst>
            </p:cNvPr>
            <p:cNvSpPr/>
            <p:nvPr/>
          </p:nvSpPr>
          <p:spPr>
            <a:xfrm flipH="1">
              <a:off x="683950" y="570744"/>
              <a:ext cx="193921" cy="1521920"/>
            </a:xfrm>
            <a:prstGeom prst="moon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月 434">
              <a:extLst>
                <a:ext uri="{FF2B5EF4-FFF2-40B4-BE49-F238E27FC236}">
                  <a16:creationId xmlns:a16="http://schemas.microsoft.com/office/drawing/2014/main" id="{E17A5FA1-7001-4C42-BA8B-99791A569F96}"/>
                </a:ext>
              </a:extLst>
            </p:cNvPr>
            <p:cNvSpPr/>
            <p:nvPr/>
          </p:nvSpPr>
          <p:spPr>
            <a:xfrm rot="5400000">
              <a:off x="-424188" y="506349"/>
              <a:ext cx="127691" cy="525346"/>
            </a:xfrm>
            <a:prstGeom prst="moon">
              <a:avLst>
                <a:gd name="adj" fmla="val 38069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6" name="月 435">
              <a:extLst>
                <a:ext uri="{FF2B5EF4-FFF2-40B4-BE49-F238E27FC236}">
                  <a16:creationId xmlns:a16="http://schemas.microsoft.com/office/drawing/2014/main" id="{BBFDEA6D-7601-4413-ABC8-18A8E21934B1}"/>
                </a:ext>
              </a:extLst>
            </p:cNvPr>
            <p:cNvSpPr/>
            <p:nvPr/>
          </p:nvSpPr>
          <p:spPr>
            <a:xfrm rot="5400000">
              <a:off x="344164" y="506350"/>
              <a:ext cx="127691" cy="525346"/>
            </a:xfrm>
            <a:prstGeom prst="moon">
              <a:avLst>
                <a:gd name="adj" fmla="val 38069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37" name="グループ化 436">
              <a:extLst>
                <a:ext uri="{FF2B5EF4-FFF2-40B4-BE49-F238E27FC236}">
                  <a16:creationId xmlns:a16="http://schemas.microsoft.com/office/drawing/2014/main" id="{A714F3F1-8EF2-4D56-A8F1-5DD97750F405}"/>
                </a:ext>
              </a:extLst>
            </p:cNvPr>
            <p:cNvGrpSpPr/>
            <p:nvPr/>
          </p:nvGrpSpPr>
          <p:grpSpPr>
            <a:xfrm>
              <a:off x="-806885" y="921936"/>
              <a:ext cx="1613769" cy="1265927"/>
              <a:chOff x="2136704" y="2477744"/>
              <a:chExt cx="1613769" cy="1265927"/>
            </a:xfrm>
          </p:grpSpPr>
          <p:sp>
            <p:nvSpPr>
              <p:cNvPr id="438" name="四角形: 角を丸くする 437">
                <a:extLst>
                  <a:ext uri="{FF2B5EF4-FFF2-40B4-BE49-F238E27FC236}">
                    <a16:creationId xmlns:a16="http://schemas.microsoft.com/office/drawing/2014/main" id="{2C338DAE-9103-4C86-8A77-44BC436BC0DC}"/>
                  </a:ext>
                </a:extLst>
              </p:cNvPr>
              <p:cNvSpPr/>
              <p:nvPr/>
            </p:nvSpPr>
            <p:spPr>
              <a:xfrm rot="20700000">
                <a:off x="2215905" y="2477744"/>
                <a:ext cx="44026" cy="53367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四角形: 角を丸くする 438">
                <a:extLst>
                  <a:ext uri="{FF2B5EF4-FFF2-40B4-BE49-F238E27FC236}">
                    <a16:creationId xmlns:a16="http://schemas.microsoft.com/office/drawing/2014/main" id="{179650C0-AA81-4C1A-B6F2-510BB1DE044E}"/>
                  </a:ext>
                </a:extLst>
              </p:cNvPr>
              <p:cNvSpPr/>
              <p:nvPr/>
            </p:nvSpPr>
            <p:spPr>
              <a:xfrm rot="900000" flipH="1">
                <a:off x="3665479" y="2485932"/>
                <a:ext cx="44026" cy="53367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四角形: 角を丸くする 439">
                <a:extLst>
                  <a:ext uri="{FF2B5EF4-FFF2-40B4-BE49-F238E27FC236}">
                    <a16:creationId xmlns:a16="http://schemas.microsoft.com/office/drawing/2014/main" id="{2D77DEA1-B7DA-4285-B79D-56262229A53A}"/>
                  </a:ext>
                </a:extLst>
              </p:cNvPr>
              <p:cNvSpPr/>
              <p:nvPr/>
            </p:nvSpPr>
            <p:spPr>
              <a:xfrm rot="13500000">
                <a:off x="2201766" y="3032082"/>
                <a:ext cx="44026" cy="17415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四角形: 角を丸くする 440">
                <a:extLst>
                  <a:ext uri="{FF2B5EF4-FFF2-40B4-BE49-F238E27FC236}">
                    <a16:creationId xmlns:a16="http://schemas.microsoft.com/office/drawing/2014/main" id="{E30966F9-286E-4AF7-AE28-58DD49544781}"/>
                  </a:ext>
                </a:extLst>
              </p:cNvPr>
              <p:cNvSpPr/>
              <p:nvPr/>
            </p:nvSpPr>
            <p:spPr>
              <a:xfrm rot="8100000" flipH="1">
                <a:off x="3676651" y="3032082"/>
                <a:ext cx="44026" cy="17415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楕円 32">
                <a:extLst>
                  <a:ext uri="{FF2B5EF4-FFF2-40B4-BE49-F238E27FC236}">
                    <a16:creationId xmlns:a16="http://schemas.microsoft.com/office/drawing/2014/main" id="{FF887762-2A77-4F64-9E04-949EE6656B01}"/>
                  </a:ext>
                </a:extLst>
              </p:cNvPr>
              <p:cNvSpPr/>
              <p:nvPr/>
            </p:nvSpPr>
            <p:spPr>
              <a:xfrm>
                <a:off x="2189038" y="2815854"/>
                <a:ext cx="1561435" cy="927817"/>
              </a:xfrm>
              <a:custGeom>
                <a:avLst/>
                <a:gdLst>
                  <a:gd name="connsiteX0" fmla="*/ 0 w 1714804"/>
                  <a:gd name="connsiteY0" fmla="*/ 317743 h 635485"/>
                  <a:gd name="connsiteX1" fmla="*/ 857402 w 1714804"/>
                  <a:gd name="connsiteY1" fmla="*/ 0 h 635485"/>
                  <a:gd name="connsiteX2" fmla="*/ 1714804 w 1714804"/>
                  <a:gd name="connsiteY2" fmla="*/ 317743 h 635485"/>
                  <a:gd name="connsiteX3" fmla="*/ 857402 w 1714804"/>
                  <a:gd name="connsiteY3" fmla="*/ 635486 h 635485"/>
                  <a:gd name="connsiteX4" fmla="*/ 0 w 1714804"/>
                  <a:gd name="connsiteY4" fmla="*/ 317743 h 635485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635486"/>
                  <a:gd name="connsiteX1" fmla="*/ 857402 w 1714804"/>
                  <a:gd name="connsiteY1" fmla="*/ 0 h 635486"/>
                  <a:gd name="connsiteX2" fmla="*/ 1714804 w 1714804"/>
                  <a:gd name="connsiteY2" fmla="*/ 317743 h 635486"/>
                  <a:gd name="connsiteX3" fmla="*/ 857402 w 1714804"/>
                  <a:gd name="connsiteY3" fmla="*/ 635486 h 635486"/>
                  <a:gd name="connsiteX4" fmla="*/ 0 w 1714804"/>
                  <a:gd name="connsiteY4" fmla="*/ 317743 h 635486"/>
                  <a:gd name="connsiteX0" fmla="*/ 0 w 1714804"/>
                  <a:gd name="connsiteY0" fmla="*/ 317743 h 930761"/>
                  <a:gd name="connsiteX1" fmla="*/ 857402 w 1714804"/>
                  <a:gd name="connsiteY1" fmla="*/ 0 h 930761"/>
                  <a:gd name="connsiteX2" fmla="*/ 1714804 w 1714804"/>
                  <a:gd name="connsiteY2" fmla="*/ 317743 h 930761"/>
                  <a:gd name="connsiteX3" fmla="*/ 852640 w 1714804"/>
                  <a:gd name="connsiteY3" fmla="*/ 930761 h 930761"/>
                  <a:gd name="connsiteX4" fmla="*/ 0 w 1714804"/>
                  <a:gd name="connsiteY4" fmla="*/ 317743 h 930761"/>
                  <a:gd name="connsiteX0" fmla="*/ 0 w 1714804"/>
                  <a:gd name="connsiteY0" fmla="*/ 140398 h 753416"/>
                  <a:gd name="connsiteX1" fmla="*/ 843115 w 1714804"/>
                  <a:gd name="connsiteY1" fmla="*/ 3630 h 753416"/>
                  <a:gd name="connsiteX2" fmla="*/ 1714804 w 1714804"/>
                  <a:gd name="connsiteY2" fmla="*/ 140398 h 753416"/>
                  <a:gd name="connsiteX3" fmla="*/ 852640 w 1714804"/>
                  <a:gd name="connsiteY3" fmla="*/ 753416 h 753416"/>
                  <a:gd name="connsiteX4" fmla="*/ 0 w 1714804"/>
                  <a:gd name="connsiteY4" fmla="*/ 140398 h 753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4804" h="753416">
                    <a:moveTo>
                      <a:pt x="0" y="140398"/>
                    </a:moveTo>
                    <a:cubicBezTo>
                      <a:pt x="0" y="-35087"/>
                      <a:pt x="369585" y="3630"/>
                      <a:pt x="843115" y="3630"/>
                    </a:cubicBezTo>
                    <a:cubicBezTo>
                      <a:pt x="1316645" y="3630"/>
                      <a:pt x="1714804" y="-35087"/>
                      <a:pt x="1714804" y="140398"/>
                    </a:cubicBezTo>
                    <a:cubicBezTo>
                      <a:pt x="1714804" y="315883"/>
                      <a:pt x="1326170" y="753416"/>
                      <a:pt x="852640" y="753416"/>
                    </a:cubicBezTo>
                    <a:cubicBezTo>
                      <a:pt x="379110" y="753416"/>
                      <a:pt x="0" y="315883"/>
                      <a:pt x="0" y="14039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9B1AC4FF-8A5E-4732-B3F5-593058353E28}"/>
                  </a:ext>
                </a:extLst>
              </p:cNvPr>
              <p:cNvSpPr/>
              <p:nvPr/>
            </p:nvSpPr>
            <p:spPr>
              <a:xfrm>
                <a:off x="2992609" y="2881758"/>
                <a:ext cx="698234" cy="800052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3111" h="906417">
                    <a:moveTo>
                      <a:pt x="305177" y="743"/>
                    </a:moveTo>
                    <a:cubicBezTo>
                      <a:pt x="600563" y="-2340"/>
                      <a:pt x="869094" y="-2418"/>
                      <a:pt x="829153" y="139918"/>
                    </a:cubicBezTo>
                    <a:cubicBezTo>
                      <a:pt x="819246" y="313826"/>
                      <a:pt x="515907" y="859156"/>
                      <a:pt x="0" y="906417"/>
                    </a:cubicBezTo>
                    <a:lnTo>
                      <a:pt x="2730" y="4424"/>
                    </a:lnTo>
                    <a:lnTo>
                      <a:pt x="151150" y="3043"/>
                    </a:lnTo>
                    <a:lnTo>
                      <a:pt x="305177" y="743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59" name="グループ化 458">
            <a:extLst>
              <a:ext uri="{FF2B5EF4-FFF2-40B4-BE49-F238E27FC236}">
                <a16:creationId xmlns:a16="http://schemas.microsoft.com/office/drawing/2014/main" id="{D37D1D42-74D4-4902-AD32-23E3CC6AD1D0}"/>
              </a:ext>
            </a:extLst>
          </p:cNvPr>
          <p:cNvGrpSpPr/>
          <p:nvPr/>
        </p:nvGrpSpPr>
        <p:grpSpPr>
          <a:xfrm>
            <a:off x="3894705" y="3822050"/>
            <a:ext cx="2116589" cy="2515444"/>
            <a:chOff x="4395945" y="-203067"/>
            <a:chExt cx="2658324" cy="3159265"/>
          </a:xfrm>
        </p:grpSpPr>
        <p:grpSp>
          <p:nvGrpSpPr>
            <p:cNvPr id="460" name="グループ化 459">
              <a:extLst>
                <a:ext uri="{FF2B5EF4-FFF2-40B4-BE49-F238E27FC236}">
                  <a16:creationId xmlns:a16="http://schemas.microsoft.com/office/drawing/2014/main" id="{09041DEF-A21E-4C03-8AB0-4DE22C2E1DE1}"/>
                </a:ext>
              </a:extLst>
            </p:cNvPr>
            <p:cNvGrpSpPr/>
            <p:nvPr/>
          </p:nvGrpSpPr>
          <p:grpSpPr>
            <a:xfrm>
              <a:off x="4395945" y="-203067"/>
              <a:ext cx="2658324" cy="3159265"/>
              <a:chOff x="1551145" y="-203067"/>
              <a:chExt cx="2658324" cy="3159265"/>
            </a:xfrm>
          </p:grpSpPr>
          <p:sp>
            <p:nvSpPr>
              <p:cNvPr id="462" name="正方形/長方形 461">
                <a:extLst>
                  <a:ext uri="{FF2B5EF4-FFF2-40B4-BE49-F238E27FC236}">
                    <a16:creationId xmlns:a16="http://schemas.microsoft.com/office/drawing/2014/main" id="{1FD59DDC-4FF6-4DCB-8BE9-181E8F1ECB55}"/>
                  </a:ext>
                </a:extLst>
              </p:cNvPr>
              <p:cNvSpPr/>
              <p:nvPr/>
            </p:nvSpPr>
            <p:spPr>
              <a:xfrm>
                <a:off x="1551145" y="-203067"/>
                <a:ext cx="2658324" cy="3158676"/>
              </a:xfrm>
              <a:prstGeom prst="rect">
                <a:avLst/>
              </a:prstGeom>
              <a:solidFill>
                <a:srgbClr val="00B0F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楕円 462">
                <a:extLst>
                  <a:ext uri="{FF2B5EF4-FFF2-40B4-BE49-F238E27FC236}">
                    <a16:creationId xmlns:a16="http://schemas.microsoft.com/office/drawing/2014/main" id="{9F11A9B5-1CA8-4876-A280-B49A37F9F94A}"/>
                  </a:ext>
                </a:extLst>
              </p:cNvPr>
              <p:cNvSpPr/>
              <p:nvPr/>
            </p:nvSpPr>
            <p:spPr>
              <a:xfrm>
                <a:off x="1949176" y="326382"/>
                <a:ext cx="1892230" cy="248894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64" name="グループ化 463">
                <a:extLst>
                  <a:ext uri="{FF2B5EF4-FFF2-40B4-BE49-F238E27FC236}">
                    <a16:creationId xmlns:a16="http://schemas.microsoft.com/office/drawing/2014/main" id="{9FBC50EB-BB0D-453B-94EE-9FD85DB5AE2E}"/>
                  </a:ext>
                </a:extLst>
              </p:cNvPr>
              <p:cNvGrpSpPr/>
              <p:nvPr/>
            </p:nvGrpSpPr>
            <p:grpSpPr>
              <a:xfrm>
                <a:off x="1826214" y="55070"/>
                <a:ext cx="2083720" cy="2315619"/>
                <a:chOff x="1922045" y="1617170"/>
                <a:chExt cx="2083720" cy="2315619"/>
              </a:xfrm>
            </p:grpSpPr>
            <p:sp>
              <p:nvSpPr>
                <p:cNvPr id="472" name="台形 471">
                  <a:extLst>
                    <a:ext uri="{FF2B5EF4-FFF2-40B4-BE49-F238E27FC236}">
                      <a16:creationId xmlns:a16="http://schemas.microsoft.com/office/drawing/2014/main" id="{41ED2975-0A9E-4DB7-9788-F69AEE116938}"/>
                    </a:ext>
                  </a:extLst>
                </p:cNvPr>
                <p:cNvSpPr/>
                <p:nvPr/>
              </p:nvSpPr>
              <p:spPr>
                <a:xfrm>
                  <a:off x="2736393" y="3522102"/>
                  <a:ext cx="468770" cy="410687"/>
                </a:xfrm>
                <a:prstGeom prst="trapezoid">
                  <a:avLst>
                    <a:gd name="adj" fmla="val 12637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73" name="グループ化 472">
                  <a:extLst>
                    <a:ext uri="{FF2B5EF4-FFF2-40B4-BE49-F238E27FC236}">
                      <a16:creationId xmlns:a16="http://schemas.microsoft.com/office/drawing/2014/main" id="{186ADEA0-AC57-4ECB-9B8D-D2DC91E43F24}"/>
                    </a:ext>
                  </a:extLst>
                </p:cNvPr>
                <p:cNvGrpSpPr/>
                <p:nvPr/>
              </p:nvGrpSpPr>
              <p:grpSpPr>
                <a:xfrm>
                  <a:off x="1922045" y="1617170"/>
                  <a:ext cx="2083720" cy="2053332"/>
                  <a:chOff x="537385" y="791288"/>
                  <a:chExt cx="2163834" cy="2132278"/>
                </a:xfrm>
              </p:grpSpPr>
              <p:sp>
                <p:nvSpPr>
                  <p:cNvPr id="476" name="フリーフォーム: 図形 475">
                    <a:extLst>
                      <a:ext uri="{FF2B5EF4-FFF2-40B4-BE49-F238E27FC236}">
                        <a16:creationId xmlns:a16="http://schemas.microsoft.com/office/drawing/2014/main" id="{DED553E5-3560-4F94-A3CB-E5C2CA7AE4C4}"/>
                      </a:ext>
                    </a:extLst>
                  </p:cNvPr>
                  <p:cNvSpPr/>
                  <p:nvPr/>
                </p:nvSpPr>
                <p:spPr>
                  <a:xfrm>
                    <a:off x="638108" y="791288"/>
                    <a:ext cx="1993352" cy="1284548"/>
                  </a:xfrm>
                  <a:custGeom>
                    <a:avLst/>
                    <a:gdLst>
                      <a:gd name="connsiteX0" fmla="*/ 1180785 w 2054997"/>
                      <a:gd name="connsiteY0" fmla="*/ 13 h 1277990"/>
                      <a:gd name="connsiteX1" fmla="*/ 1777080 w 2054997"/>
                      <a:gd name="connsiteY1" fmla="*/ 277917 h 1277990"/>
                      <a:gd name="connsiteX2" fmla="*/ 1943127 w 2054997"/>
                      <a:gd name="connsiteY2" fmla="*/ 1166119 h 1277990"/>
                      <a:gd name="connsiteX3" fmla="*/ 1054925 w 2054997"/>
                      <a:gd name="connsiteY3" fmla="*/ 1000073 h 1277990"/>
                      <a:gd name="connsiteX4" fmla="*/ 1027499 w 2054997"/>
                      <a:gd name="connsiteY4" fmla="*/ 968578 h 1277990"/>
                      <a:gd name="connsiteX5" fmla="*/ 1000073 w 2054997"/>
                      <a:gd name="connsiteY5" fmla="*/ 1000073 h 1277990"/>
                      <a:gd name="connsiteX6" fmla="*/ 111870 w 2054997"/>
                      <a:gd name="connsiteY6" fmla="*/ 1166119 h 1277990"/>
                      <a:gd name="connsiteX7" fmla="*/ 277917 w 2054997"/>
                      <a:gd name="connsiteY7" fmla="*/ 277917 h 1277990"/>
                      <a:gd name="connsiteX8" fmla="*/ 984147 w 2054997"/>
                      <a:gd name="connsiteY8" fmla="*/ 12747 h 1277990"/>
                      <a:gd name="connsiteX9" fmla="*/ 1023009 w 2054997"/>
                      <a:gd name="connsiteY9" fmla="*/ 27371 h 1277990"/>
                      <a:gd name="connsiteX10" fmla="*/ 1097401 w 2054997"/>
                      <a:gd name="connsiteY10" fmla="*/ 7309 h 1277990"/>
                      <a:gd name="connsiteX11" fmla="*/ 1180785 w 2054997"/>
                      <a:gd name="connsiteY11" fmla="*/ 13 h 12779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054997" h="1277990">
                        <a:moveTo>
                          <a:pt x="1180785" y="13"/>
                        </a:moveTo>
                        <a:cubicBezTo>
                          <a:pt x="1371560" y="-1306"/>
                          <a:pt x="1595128" y="95965"/>
                          <a:pt x="1777080" y="277917"/>
                        </a:cubicBezTo>
                        <a:cubicBezTo>
                          <a:pt x="2068203" y="569040"/>
                          <a:pt x="2142544" y="966702"/>
                          <a:pt x="1943127" y="1166119"/>
                        </a:cubicBezTo>
                        <a:cubicBezTo>
                          <a:pt x="1743709" y="1365537"/>
                          <a:pt x="1346048" y="1291196"/>
                          <a:pt x="1054925" y="1000073"/>
                        </a:cubicBezTo>
                        <a:lnTo>
                          <a:pt x="1027499" y="968578"/>
                        </a:lnTo>
                        <a:lnTo>
                          <a:pt x="1000073" y="1000073"/>
                        </a:lnTo>
                        <a:cubicBezTo>
                          <a:pt x="708950" y="1291196"/>
                          <a:pt x="311288" y="1365537"/>
                          <a:pt x="111870" y="1166119"/>
                        </a:cubicBezTo>
                        <a:cubicBezTo>
                          <a:pt x="-87547" y="966702"/>
                          <a:pt x="-13206" y="569040"/>
                          <a:pt x="277917" y="277917"/>
                        </a:cubicBezTo>
                        <a:cubicBezTo>
                          <a:pt x="496259" y="59575"/>
                          <a:pt x="774529" y="-36827"/>
                          <a:pt x="984147" y="12747"/>
                        </a:cubicBezTo>
                        <a:lnTo>
                          <a:pt x="1023009" y="27371"/>
                        </a:lnTo>
                        <a:lnTo>
                          <a:pt x="1097401" y="7309"/>
                        </a:lnTo>
                        <a:cubicBezTo>
                          <a:pt x="1124290" y="2627"/>
                          <a:pt x="1152168" y="211"/>
                          <a:pt x="1180785" y="13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7" name="楕円 476">
                    <a:extLst>
                      <a:ext uri="{FF2B5EF4-FFF2-40B4-BE49-F238E27FC236}">
                        <a16:creationId xmlns:a16="http://schemas.microsoft.com/office/drawing/2014/main" id="{06FAB2FE-75D2-4C23-95B5-262858A73210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37385" y="1728241"/>
                    <a:ext cx="449030" cy="646660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8" name="楕円 477">
                    <a:extLst>
                      <a:ext uri="{FF2B5EF4-FFF2-40B4-BE49-F238E27FC236}">
                        <a16:creationId xmlns:a16="http://schemas.microsoft.com/office/drawing/2014/main" id="{A6FEC7CB-D016-4536-80EF-18985F647304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26582" y="1830256"/>
                    <a:ext cx="307355" cy="442630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9" name="楕円 478">
                    <a:extLst>
                      <a:ext uri="{FF2B5EF4-FFF2-40B4-BE49-F238E27FC236}">
                        <a16:creationId xmlns:a16="http://schemas.microsoft.com/office/drawing/2014/main" id="{1D1C5D65-398C-44DF-BE46-7B3EF5225517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252189" y="1728241"/>
                    <a:ext cx="449030" cy="646660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0" name="楕円 479">
                    <a:extLst>
                      <a:ext uri="{FF2B5EF4-FFF2-40B4-BE49-F238E27FC236}">
                        <a16:creationId xmlns:a16="http://schemas.microsoft.com/office/drawing/2014/main" id="{92770E39-B3D4-425B-92B5-D596B1F46F4C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04667" y="1830256"/>
                    <a:ext cx="307355" cy="442630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1" name="楕円 480">
                    <a:extLst>
                      <a:ext uri="{FF2B5EF4-FFF2-40B4-BE49-F238E27FC236}">
                        <a16:creationId xmlns:a16="http://schemas.microsoft.com/office/drawing/2014/main" id="{DB9D5177-17B6-4BA3-BD28-877EDCF41D71}"/>
                      </a:ext>
                    </a:extLst>
                  </p:cNvPr>
                  <p:cNvSpPr/>
                  <p:nvPr/>
                </p:nvSpPr>
                <p:spPr>
                  <a:xfrm>
                    <a:off x="761900" y="1076873"/>
                    <a:ext cx="1714804" cy="1846693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2" name="フリーフォーム: 図形 481">
                    <a:extLst>
                      <a:ext uri="{FF2B5EF4-FFF2-40B4-BE49-F238E27FC236}">
                        <a16:creationId xmlns:a16="http://schemas.microsoft.com/office/drawing/2014/main" id="{65D32469-DB48-404B-A544-C04752B1E498}"/>
                      </a:ext>
                    </a:extLst>
                  </p:cNvPr>
                  <p:cNvSpPr/>
                  <p:nvPr/>
                </p:nvSpPr>
                <p:spPr>
                  <a:xfrm>
                    <a:off x="770130" y="906272"/>
                    <a:ext cx="1702775" cy="746895"/>
                  </a:xfrm>
                  <a:custGeom>
                    <a:avLst/>
                    <a:gdLst>
                      <a:gd name="connsiteX0" fmla="*/ 940316 w 1702775"/>
                      <a:gd name="connsiteY0" fmla="*/ 1628 h 746895"/>
                      <a:gd name="connsiteX1" fmla="*/ 1357640 w 1702775"/>
                      <a:gd name="connsiteY1" fmla="*/ 107056 h 746895"/>
                      <a:gd name="connsiteX2" fmla="*/ 1664495 w 1702775"/>
                      <a:gd name="connsiteY2" fmla="*/ 746894 h 746895"/>
                      <a:gd name="connsiteX3" fmla="*/ 928923 w 1702775"/>
                      <a:gd name="connsiteY3" fmla="*/ 255944 h 746895"/>
                      <a:gd name="connsiteX4" fmla="*/ 851389 w 1702775"/>
                      <a:gd name="connsiteY4" fmla="*/ 226657 h 746895"/>
                      <a:gd name="connsiteX5" fmla="*/ 773852 w 1702775"/>
                      <a:gd name="connsiteY5" fmla="*/ 255945 h 746895"/>
                      <a:gd name="connsiteX6" fmla="*/ 38280 w 1702775"/>
                      <a:gd name="connsiteY6" fmla="*/ 746895 h 746895"/>
                      <a:gd name="connsiteX7" fmla="*/ 345134 w 1702775"/>
                      <a:gd name="connsiteY7" fmla="*/ 107057 h 746895"/>
                      <a:gd name="connsiteX8" fmla="*/ 762458 w 1702775"/>
                      <a:gd name="connsiteY8" fmla="*/ 1629 h 746895"/>
                      <a:gd name="connsiteX9" fmla="*/ 853236 w 1702775"/>
                      <a:gd name="connsiteY9" fmla="*/ 17091 h 746895"/>
                      <a:gd name="connsiteX10" fmla="*/ 870728 w 1702775"/>
                      <a:gd name="connsiteY10" fmla="*/ 11786 h 746895"/>
                      <a:gd name="connsiteX11" fmla="*/ 940316 w 1702775"/>
                      <a:gd name="connsiteY11" fmla="*/ 1628 h 746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702775" h="746895">
                        <a:moveTo>
                          <a:pt x="940316" y="1628"/>
                        </a:moveTo>
                        <a:cubicBezTo>
                          <a:pt x="1068357" y="-8176"/>
                          <a:pt x="1217581" y="26192"/>
                          <a:pt x="1357640" y="107056"/>
                        </a:cubicBezTo>
                        <a:cubicBezTo>
                          <a:pt x="1637759" y="268782"/>
                          <a:pt x="1775142" y="555248"/>
                          <a:pt x="1664495" y="746894"/>
                        </a:cubicBezTo>
                        <a:cubicBezTo>
                          <a:pt x="1458403" y="539550"/>
                          <a:pt x="1202808" y="369893"/>
                          <a:pt x="928923" y="255944"/>
                        </a:cubicBezTo>
                        <a:lnTo>
                          <a:pt x="851389" y="226657"/>
                        </a:lnTo>
                        <a:lnTo>
                          <a:pt x="773852" y="255945"/>
                        </a:lnTo>
                        <a:cubicBezTo>
                          <a:pt x="499966" y="369894"/>
                          <a:pt x="244371" y="539551"/>
                          <a:pt x="38280" y="746895"/>
                        </a:cubicBezTo>
                        <a:cubicBezTo>
                          <a:pt x="-72367" y="555249"/>
                          <a:pt x="65016" y="268783"/>
                          <a:pt x="345134" y="107057"/>
                        </a:cubicBezTo>
                        <a:cubicBezTo>
                          <a:pt x="485194" y="26193"/>
                          <a:pt x="634418" y="-8175"/>
                          <a:pt x="762458" y="1629"/>
                        </a:cubicBezTo>
                        <a:lnTo>
                          <a:pt x="853236" y="17091"/>
                        </a:lnTo>
                        <a:lnTo>
                          <a:pt x="870728" y="11786"/>
                        </a:lnTo>
                        <a:cubicBezTo>
                          <a:pt x="893046" y="6858"/>
                          <a:pt x="916309" y="3467"/>
                          <a:pt x="940316" y="162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3" name="楕円 482">
                    <a:extLst>
                      <a:ext uri="{FF2B5EF4-FFF2-40B4-BE49-F238E27FC236}">
                        <a16:creationId xmlns:a16="http://schemas.microsoft.com/office/drawing/2014/main" id="{19B032F5-77FB-4319-B89B-81709FB0DC75}"/>
                      </a:ext>
                    </a:extLst>
                  </p:cNvPr>
                  <p:cNvSpPr/>
                  <p:nvPr/>
                </p:nvSpPr>
                <p:spPr>
                  <a:xfrm>
                    <a:off x="1111598" y="1739046"/>
                    <a:ext cx="221293" cy="306969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4" name="楕円 483">
                    <a:extLst>
                      <a:ext uri="{FF2B5EF4-FFF2-40B4-BE49-F238E27FC236}">
                        <a16:creationId xmlns:a16="http://schemas.microsoft.com/office/drawing/2014/main" id="{58E479B3-72EE-4705-986C-13D143E01155}"/>
                      </a:ext>
                    </a:extLst>
                  </p:cNvPr>
                  <p:cNvSpPr/>
                  <p:nvPr/>
                </p:nvSpPr>
                <p:spPr>
                  <a:xfrm>
                    <a:off x="1919559" y="1739046"/>
                    <a:ext cx="221293" cy="306969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5" name="楕円 484">
                    <a:extLst>
                      <a:ext uri="{FF2B5EF4-FFF2-40B4-BE49-F238E27FC236}">
                        <a16:creationId xmlns:a16="http://schemas.microsoft.com/office/drawing/2014/main" id="{B341F6AD-7B71-4628-BC54-E2D38185B64D}"/>
                      </a:ext>
                    </a:extLst>
                  </p:cNvPr>
                  <p:cNvSpPr/>
                  <p:nvPr/>
                </p:nvSpPr>
                <p:spPr>
                  <a:xfrm>
                    <a:off x="1181851" y="1801942"/>
                    <a:ext cx="80787" cy="113762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6" name="楕円 485">
                    <a:extLst>
                      <a:ext uri="{FF2B5EF4-FFF2-40B4-BE49-F238E27FC236}">
                        <a16:creationId xmlns:a16="http://schemas.microsoft.com/office/drawing/2014/main" id="{84FA83D5-27B6-4FBE-80EA-B7F3A78C4F52}"/>
                      </a:ext>
                    </a:extLst>
                  </p:cNvPr>
                  <p:cNvSpPr/>
                  <p:nvPr/>
                </p:nvSpPr>
                <p:spPr>
                  <a:xfrm>
                    <a:off x="1989812" y="1801942"/>
                    <a:ext cx="80787" cy="113762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74" name="フリーフォーム: 図形 473">
                  <a:extLst>
                    <a:ext uri="{FF2B5EF4-FFF2-40B4-BE49-F238E27FC236}">
                      <a16:creationId xmlns:a16="http://schemas.microsoft.com/office/drawing/2014/main" id="{C475E083-385F-42FE-BE2A-DD09EDD0BDF3}"/>
                    </a:ext>
                  </a:extLst>
                </p:cNvPr>
                <p:cNvSpPr/>
                <p:nvPr/>
              </p:nvSpPr>
              <p:spPr>
                <a:xfrm rot="16200000">
                  <a:off x="2922995" y="3029982"/>
                  <a:ext cx="81825" cy="189954"/>
                </a:xfrm>
                <a:custGeom>
                  <a:avLst/>
                  <a:gdLst>
                    <a:gd name="connsiteX0" fmla="*/ 0 w 119400"/>
                    <a:gd name="connsiteY0" fmla="*/ 118790 h 237580"/>
                    <a:gd name="connsiteX1" fmla="*/ 100014 w 119400"/>
                    <a:gd name="connsiteY1" fmla="*/ 0 h 237580"/>
                    <a:gd name="connsiteX2" fmla="*/ 92469 w 119400"/>
                    <a:gd name="connsiteY2" fmla="*/ 71689 h 237580"/>
                    <a:gd name="connsiteX3" fmla="*/ 119400 w 119400"/>
                    <a:gd name="connsiteY3" fmla="*/ 117350 h 237580"/>
                    <a:gd name="connsiteX4" fmla="*/ 92212 w 119400"/>
                    <a:gd name="connsiteY4" fmla="*/ 163446 h 237580"/>
                    <a:gd name="connsiteX5" fmla="*/ 100014 w 119400"/>
                    <a:gd name="connsiteY5" fmla="*/ 237579 h 237580"/>
                    <a:gd name="connsiteX6" fmla="*/ 100014 w 119400"/>
                    <a:gd name="connsiteY6" fmla="*/ 237580 h 237580"/>
                    <a:gd name="connsiteX7" fmla="*/ 0 w 119400"/>
                    <a:gd name="connsiteY7" fmla="*/ 118790 h 237580"/>
                    <a:gd name="connsiteX0" fmla="*/ 0 w 119400"/>
                    <a:gd name="connsiteY0" fmla="*/ 118790 h 237580"/>
                    <a:gd name="connsiteX1" fmla="*/ 100014 w 119400"/>
                    <a:gd name="connsiteY1" fmla="*/ 0 h 237580"/>
                    <a:gd name="connsiteX2" fmla="*/ 92469 w 119400"/>
                    <a:gd name="connsiteY2" fmla="*/ 71689 h 237580"/>
                    <a:gd name="connsiteX3" fmla="*/ 119400 w 119400"/>
                    <a:gd name="connsiteY3" fmla="*/ 117350 h 237580"/>
                    <a:gd name="connsiteX4" fmla="*/ 100014 w 119400"/>
                    <a:gd name="connsiteY4" fmla="*/ 237579 h 237580"/>
                    <a:gd name="connsiteX5" fmla="*/ 100014 w 119400"/>
                    <a:gd name="connsiteY5" fmla="*/ 237580 h 237580"/>
                    <a:gd name="connsiteX6" fmla="*/ 0 w 119400"/>
                    <a:gd name="connsiteY6" fmla="*/ 118790 h 237580"/>
                    <a:gd name="connsiteX0" fmla="*/ 0 w 119400"/>
                    <a:gd name="connsiteY0" fmla="*/ 118790 h 237580"/>
                    <a:gd name="connsiteX1" fmla="*/ 100014 w 119400"/>
                    <a:gd name="connsiteY1" fmla="*/ 0 h 237580"/>
                    <a:gd name="connsiteX2" fmla="*/ 119400 w 119400"/>
                    <a:gd name="connsiteY2" fmla="*/ 117350 h 237580"/>
                    <a:gd name="connsiteX3" fmla="*/ 100014 w 119400"/>
                    <a:gd name="connsiteY3" fmla="*/ 237579 h 237580"/>
                    <a:gd name="connsiteX4" fmla="*/ 100014 w 119400"/>
                    <a:gd name="connsiteY4" fmla="*/ 237580 h 237580"/>
                    <a:gd name="connsiteX5" fmla="*/ 0 w 119400"/>
                    <a:gd name="connsiteY5" fmla="*/ 118790 h 237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9400" h="237580">
                      <a:moveTo>
                        <a:pt x="0" y="118790"/>
                      </a:moveTo>
                      <a:cubicBezTo>
                        <a:pt x="0" y="53184"/>
                        <a:pt x="44778" y="0"/>
                        <a:pt x="100014" y="0"/>
                      </a:cubicBezTo>
                      <a:lnTo>
                        <a:pt x="119400" y="117350"/>
                      </a:lnTo>
                      <a:lnTo>
                        <a:pt x="100014" y="237579"/>
                      </a:lnTo>
                      <a:lnTo>
                        <a:pt x="100014" y="237580"/>
                      </a:lnTo>
                      <a:cubicBezTo>
                        <a:pt x="44778" y="237580"/>
                        <a:pt x="0" y="184396"/>
                        <a:pt x="0" y="11879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月 474">
                  <a:extLst>
                    <a:ext uri="{FF2B5EF4-FFF2-40B4-BE49-F238E27FC236}">
                      <a16:creationId xmlns:a16="http://schemas.microsoft.com/office/drawing/2014/main" id="{AA28A409-558D-4E14-A522-882055F6F28E}"/>
                    </a:ext>
                  </a:extLst>
                </p:cNvPr>
                <p:cNvSpPr/>
                <p:nvPr/>
              </p:nvSpPr>
              <p:spPr>
                <a:xfrm rot="16200000">
                  <a:off x="2933467" y="3083932"/>
                  <a:ext cx="60876" cy="568132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5" name="フリーフォーム: 図形 464">
                <a:extLst>
                  <a:ext uri="{FF2B5EF4-FFF2-40B4-BE49-F238E27FC236}">
                    <a16:creationId xmlns:a16="http://schemas.microsoft.com/office/drawing/2014/main" id="{BFF7FC44-A3FB-4073-87E8-1253208F1007}"/>
                  </a:ext>
                </a:extLst>
              </p:cNvPr>
              <p:cNvSpPr/>
              <p:nvPr/>
            </p:nvSpPr>
            <p:spPr>
              <a:xfrm>
                <a:off x="2075205" y="2207302"/>
                <a:ext cx="1585738" cy="748896"/>
              </a:xfrm>
              <a:custGeom>
                <a:avLst/>
                <a:gdLst>
                  <a:gd name="connsiteX0" fmla="*/ 374448 w 1692190"/>
                  <a:gd name="connsiteY0" fmla="*/ 0 h 748896"/>
                  <a:gd name="connsiteX1" fmla="*/ 566443 w 1692190"/>
                  <a:gd name="connsiteY1" fmla="*/ 0 h 748896"/>
                  <a:gd name="connsiteX2" fmla="*/ 568303 w 1692190"/>
                  <a:gd name="connsiteY2" fmla="*/ 4981 h 748896"/>
                  <a:gd name="connsiteX3" fmla="*/ 844620 w 1692190"/>
                  <a:gd name="connsiteY3" fmla="*/ 104027 h 748896"/>
                  <a:gd name="connsiteX4" fmla="*/ 1120938 w 1692190"/>
                  <a:gd name="connsiteY4" fmla="*/ 4981 h 748896"/>
                  <a:gd name="connsiteX5" fmla="*/ 1122797 w 1692190"/>
                  <a:gd name="connsiteY5" fmla="*/ 0 h 748896"/>
                  <a:gd name="connsiteX6" fmla="*/ 1317742 w 1692190"/>
                  <a:gd name="connsiteY6" fmla="*/ 0 h 748896"/>
                  <a:gd name="connsiteX7" fmla="*/ 1692190 w 1692190"/>
                  <a:gd name="connsiteY7" fmla="*/ 374448 h 748896"/>
                  <a:gd name="connsiteX8" fmla="*/ 1692190 w 1692190"/>
                  <a:gd name="connsiteY8" fmla="*/ 748896 h 748896"/>
                  <a:gd name="connsiteX9" fmla="*/ 0 w 1692190"/>
                  <a:gd name="connsiteY9" fmla="*/ 748896 h 748896"/>
                  <a:gd name="connsiteX10" fmla="*/ 0 w 1692190"/>
                  <a:gd name="connsiteY10" fmla="*/ 374448 h 748896"/>
                  <a:gd name="connsiteX11" fmla="*/ 374448 w 1692190"/>
                  <a:gd name="connsiteY11" fmla="*/ 0 h 748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92190" h="748896">
                    <a:moveTo>
                      <a:pt x="374448" y="0"/>
                    </a:moveTo>
                    <a:lnTo>
                      <a:pt x="566443" y="0"/>
                    </a:lnTo>
                    <a:lnTo>
                      <a:pt x="568303" y="4981"/>
                    </a:lnTo>
                    <a:cubicBezTo>
                      <a:pt x="613828" y="63186"/>
                      <a:pt x="720404" y="104027"/>
                      <a:pt x="844620" y="104027"/>
                    </a:cubicBezTo>
                    <a:cubicBezTo>
                      <a:pt x="968836" y="104027"/>
                      <a:pt x="1075413" y="63186"/>
                      <a:pt x="1120938" y="4981"/>
                    </a:cubicBezTo>
                    <a:lnTo>
                      <a:pt x="1122797" y="0"/>
                    </a:lnTo>
                    <a:lnTo>
                      <a:pt x="1317742" y="0"/>
                    </a:lnTo>
                    <a:cubicBezTo>
                      <a:pt x="1524544" y="0"/>
                      <a:pt x="1692190" y="167646"/>
                      <a:pt x="1692190" y="374448"/>
                    </a:cubicBezTo>
                    <a:lnTo>
                      <a:pt x="1692190" y="748896"/>
                    </a:lnTo>
                    <a:lnTo>
                      <a:pt x="0" y="748896"/>
                    </a:lnTo>
                    <a:lnTo>
                      <a:pt x="0" y="374448"/>
                    </a:lnTo>
                    <a:cubicBezTo>
                      <a:pt x="0" y="167646"/>
                      <a:pt x="167646" y="0"/>
                      <a:pt x="374448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66" name="直線コネクタ 465">
                <a:extLst>
                  <a:ext uri="{FF2B5EF4-FFF2-40B4-BE49-F238E27FC236}">
                    <a16:creationId xmlns:a16="http://schemas.microsoft.com/office/drawing/2014/main" id="{43409D28-9D74-4682-B339-09E83504CD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05229" y="2628900"/>
                <a:ext cx="0" cy="327298"/>
              </a:xfrm>
              <a:prstGeom prst="line">
                <a:avLst/>
              </a:prstGeom>
              <a:solidFill>
                <a:schemeClr val="accent5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467" name="直線コネクタ 466">
                <a:extLst>
                  <a:ext uri="{FF2B5EF4-FFF2-40B4-BE49-F238E27FC236}">
                    <a16:creationId xmlns:a16="http://schemas.microsoft.com/office/drawing/2014/main" id="{05018B54-E6EB-4B7A-B705-53EDD995C5D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02505" y="2628900"/>
                <a:ext cx="0" cy="327298"/>
              </a:xfrm>
              <a:prstGeom prst="line">
                <a:avLst/>
              </a:prstGeom>
              <a:solidFill>
                <a:schemeClr val="accent5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468" name="月 467">
                <a:extLst>
                  <a:ext uri="{FF2B5EF4-FFF2-40B4-BE49-F238E27FC236}">
                    <a16:creationId xmlns:a16="http://schemas.microsoft.com/office/drawing/2014/main" id="{AA843DEA-97DE-4B1C-94F7-8E2611EFBE49}"/>
                  </a:ext>
                </a:extLst>
              </p:cNvPr>
              <p:cNvSpPr/>
              <p:nvPr/>
            </p:nvSpPr>
            <p:spPr>
              <a:xfrm>
                <a:off x="2027864" y="570744"/>
                <a:ext cx="193921" cy="1521920"/>
              </a:xfrm>
              <a:prstGeom prst="moon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月 468">
                <a:extLst>
                  <a:ext uri="{FF2B5EF4-FFF2-40B4-BE49-F238E27FC236}">
                    <a16:creationId xmlns:a16="http://schemas.microsoft.com/office/drawing/2014/main" id="{6E72FBAF-01E6-4660-A2F3-6A29A1B1F48B}"/>
                  </a:ext>
                </a:extLst>
              </p:cNvPr>
              <p:cNvSpPr/>
              <p:nvPr/>
            </p:nvSpPr>
            <p:spPr>
              <a:xfrm flipH="1">
                <a:off x="3528750" y="570744"/>
                <a:ext cx="193921" cy="1521920"/>
              </a:xfrm>
              <a:prstGeom prst="moon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月 469">
                <a:extLst>
                  <a:ext uri="{FF2B5EF4-FFF2-40B4-BE49-F238E27FC236}">
                    <a16:creationId xmlns:a16="http://schemas.microsoft.com/office/drawing/2014/main" id="{E01ABB9E-E389-4EA5-B99D-877C0E039F07}"/>
                  </a:ext>
                </a:extLst>
              </p:cNvPr>
              <p:cNvSpPr/>
              <p:nvPr/>
            </p:nvSpPr>
            <p:spPr>
              <a:xfrm rot="5400000">
                <a:off x="2420612" y="506349"/>
                <a:ext cx="127691" cy="525346"/>
              </a:xfrm>
              <a:prstGeom prst="moon">
                <a:avLst>
                  <a:gd name="adj" fmla="val 38069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月 470">
                <a:extLst>
                  <a:ext uri="{FF2B5EF4-FFF2-40B4-BE49-F238E27FC236}">
                    <a16:creationId xmlns:a16="http://schemas.microsoft.com/office/drawing/2014/main" id="{0610A19E-08F2-42DE-815C-BDE5A2127A11}"/>
                  </a:ext>
                </a:extLst>
              </p:cNvPr>
              <p:cNvSpPr/>
              <p:nvPr/>
            </p:nvSpPr>
            <p:spPr>
              <a:xfrm rot="5400000">
                <a:off x="3188964" y="506350"/>
                <a:ext cx="127691" cy="525346"/>
              </a:xfrm>
              <a:prstGeom prst="moon">
                <a:avLst>
                  <a:gd name="adj" fmla="val 38069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1" name="フリーフォーム: 図形 460">
              <a:extLst>
                <a:ext uri="{FF2B5EF4-FFF2-40B4-BE49-F238E27FC236}">
                  <a16:creationId xmlns:a16="http://schemas.microsoft.com/office/drawing/2014/main" id="{6E84DCB7-0F57-49B5-866E-0048018B3BC9}"/>
                </a:ext>
              </a:extLst>
            </p:cNvPr>
            <p:cNvSpPr/>
            <p:nvPr/>
          </p:nvSpPr>
          <p:spPr>
            <a:xfrm>
              <a:off x="4992566" y="875316"/>
              <a:ext cx="1451670" cy="517483"/>
            </a:xfrm>
            <a:custGeom>
              <a:avLst/>
              <a:gdLst>
                <a:gd name="connsiteX0" fmla="*/ 982692 w 1451670"/>
                <a:gd name="connsiteY0" fmla="*/ 51865 h 517483"/>
                <a:gd name="connsiteX1" fmla="*/ 829960 w 1451670"/>
                <a:gd name="connsiteY1" fmla="*/ 204597 h 517483"/>
                <a:gd name="connsiteX2" fmla="*/ 829960 w 1451670"/>
                <a:gd name="connsiteY2" fmla="*/ 312885 h 517483"/>
                <a:gd name="connsiteX3" fmla="*/ 982692 w 1451670"/>
                <a:gd name="connsiteY3" fmla="*/ 465617 h 517483"/>
                <a:gd name="connsiteX4" fmla="*/ 1245264 w 1451670"/>
                <a:gd name="connsiteY4" fmla="*/ 465617 h 517483"/>
                <a:gd name="connsiteX5" fmla="*/ 1397996 w 1451670"/>
                <a:gd name="connsiteY5" fmla="*/ 312885 h 517483"/>
                <a:gd name="connsiteX6" fmla="*/ 1397996 w 1451670"/>
                <a:gd name="connsiteY6" fmla="*/ 204597 h 517483"/>
                <a:gd name="connsiteX7" fmla="*/ 1245264 w 1451670"/>
                <a:gd name="connsiteY7" fmla="*/ 51865 h 517483"/>
                <a:gd name="connsiteX8" fmla="*/ 206405 w 1451670"/>
                <a:gd name="connsiteY8" fmla="*/ 51865 h 517483"/>
                <a:gd name="connsiteX9" fmla="*/ 53673 w 1451670"/>
                <a:gd name="connsiteY9" fmla="*/ 204597 h 517483"/>
                <a:gd name="connsiteX10" fmla="*/ 53673 w 1451670"/>
                <a:gd name="connsiteY10" fmla="*/ 312885 h 517483"/>
                <a:gd name="connsiteX11" fmla="*/ 206405 w 1451670"/>
                <a:gd name="connsiteY11" fmla="*/ 465617 h 517483"/>
                <a:gd name="connsiteX12" fmla="*/ 468977 w 1451670"/>
                <a:gd name="connsiteY12" fmla="*/ 465617 h 517483"/>
                <a:gd name="connsiteX13" fmla="*/ 621709 w 1451670"/>
                <a:gd name="connsiteY13" fmla="*/ 312885 h 517483"/>
                <a:gd name="connsiteX14" fmla="*/ 621709 w 1451670"/>
                <a:gd name="connsiteY14" fmla="*/ 204597 h 517483"/>
                <a:gd name="connsiteX15" fmla="*/ 468977 w 1451670"/>
                <a:gd name="connsiteY15" fmla="*/ 51865 h 517483"/>
                <a:gd name="connsiteX16" fmla="*/ 191024 w 1451670"/>
                <a:gd name="connsiteY16" fmla="*/ 0 h 517483"/>
                <a:gd name="connsiteX17" fmla="*/ 484359 w 1451670"/>
                <a:gd name="connsiteY17" fmla="*/ 0 h 517483"/>
                <a:gd name="connsiteX18" fmla="*/ 619434 w 1451670"/>
                <a:gd name="connsiteY18" fmla="*/ 55950 h 517483"/>
                <a:gd name="connsiteX19" fmla="*/ 626251 w 1451670"/>
                <a:gd name="connsiteY19" fmla="*/ 66060 h 517483"/>
                <a:gd name="connsiteX20" fmla="*/ 652955 w 1451670"/>
                <a:gd name="connsiteY20" fmla="*/ 48056 h 517483"/>
                <a:gd name="connsiteX21" fmla="*/ 710955 w 1451670"/>
                <a:gd name="connsiteY21" fmla="*/ 36346 h 517483"/>
                <a:gd name="connsiteX22" fmla="*/ 740115 w 1451670"/>
                <a:gd name="connsiteY22" fmla="*/ 36346 h 517483"/>
                <a:gd name="connsiteX23" fmla="*/ 798115 w 1451670"/>
                <a:gd name="connsiteY23" fmla="*/ 48056 h 517483"/>
                <a:gd name="connsiteX24" fmla="*/ 825232 w 1451670"/>
                <a:gd name="connsiteY24" fmla="*/ 66339 h 517483"/>
                <a:gd name="connsiteX25" fmla="*/ 832237 w 1451670"/>
                <a:gd name="connsiteY25" fmla="*/ 55950 h 517483"/>
                <a:gd name="connsiteX26" fmla="*/ 967311 w 1451670"/>
                <a:gd name="connsiteY26" fmla="*/ 0 h 517483"/>
                <a:gd name="connsiteX27" fmla="*/ 1260646 w 1451670"/>
                <a:gd name="connsiteY27" fmla="*/ 0 h 517483"/>
                <a:gd name="connsiteX28" fmla="*/ 1451670 w 1451670"/>
                <a:gd name="connsiteY28" fmla="*/ 191024 h 517483"/>
                <a:gd name="connsiteX29" fmla="*/ 1451670 w 1451670"/>
                <a:gd name="connsiteY29" fmla="*/ 326459 h 517483"/>
                <a:gd name="connsiteX30" fmla="*/ 1260646 w 1451670"/>
                <a:gd name="connsiteY30" fmla="*/ 517483 h 517483"/>
                <a:gd name="connsiteX31" fmla="*/ 967311 w 1451670"/>
                <a:gd name="connsiteY31" fmla="*/ 517483 h 517483"/>
                <a:gd name="connsiteX32" fmla="*/ 776287 w 1451670"/>
                <a:gd name="connsiteY32" fmla="*/ 326459 h 517483"/>
                <a:gd name="connsiteX33" fmla="*/ 776287 w 1451670"/>
                <a:gd name="connsiteY33" fmla="*/ 191024 h 517483"/>
                <a:gd name="connsiteX34" fmla="*/ 791299 w 1451670"/>
                <a:gd name="connsiteY34" fmla="*/ 116669 h 517483"/>
                <a:gd name="connsiteX35" fmla="*/ 793155 w 1451670"/>
                <a:gd name="connsiteY35" fmla="*/ 113916 h 517483"/>
                <a:gd name="connsiteX36" fmla="*/ 784426 w 1451670"/>
                <a:gd name="connsiteY36" fmla="*/ 109720 h 517483"/>
                <a:gd name="connsiteX37" fmla="*/ 740115 w 1451670"/>
                <a:gd name="connsiteY37" fmla="*/ 103021 h 517483"/>
                <a:gd name="connsiteX38" fmla="*/ 710955 w 1451670"/>
                <a:gd name="connsiteY38" fmla="*/ 103021 h 517483"/>
                <a:gd name="connsiteX39" fmla="*/ 666646 w 1451670"/>
                <a:gd name="connsiteY39" fmla="*/ 109720 h 517483"/>
                <a:gd name="connsiteX40" fmla="*/ 658369 w 1451670"/>
                <a:gd name="connsiteY40" fmla="*/ 113699 h 517483"/>
                <a:gd name="connsiteX41" fmla="*/ 660372 w 1451670"/>
                <a:gd name="connsiteY41" fmla="*/ 116669 h 517483"/>
                <a:gd name="connsiteX42" fmla="*/ 675383 w 1451670"/>
                <a:gd name="connsiteY42" fmla="*/ 191024 h 517483"/>
                <a:gd name="connsiteX43" fmla="*/ 675383 w 1451670"/>
                <a:gd name="connsiteY43" fmla="*/ 326459 h 517483"/>
                <a:gd name="connsiteX44" fmla="*/ 484359 w 1451670"/>
                <a:gd name="connsiteY44" fmla="*/ 517483 h 517483"/>
                <a:gd name="connsiteX45" fmla="*/ 191024 w 1451670"/>
                <a:gd name="connsiteY45" fmla="*/ 517483 h 517483"/>
                <a:gd name="connsiteX46" fmla="*/ 0 w 1451670"/>
                <a:gd name="connsiteY46" fmla="*/ 326459 h 517483"/>
                <a:gd name="connsiteX47" fmla="*/ 0 w 1451670"/>
                <a:gd name="connsiteY47" fmla="*/ 191024 h 517483"/>
                <a:gd name="connsiteX48" fmla="*/ 191024 w 1451670"/>
                <a:gd name="connsiteY48" fmla="*/ 0 h 517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451670" h="517483">
                  <a:moveTo>
                    <a:pt x="982692" y="51865"/>
                  </a:moveTo>
                  <a:cubicBezTo>
                    <a:pt x="898340" y="51865"/>
                    <a:pt x="829960" y="120245"/>
                    <a:pt x="829960" y="204597"/>
                  </a:cubicBezTo>
                  <a:lnTo>
                    <a:pt x="829960" y="312885"/>
                  </a:lnTo>
                  <a:cubicBezTo>
                    <a:pt x="829960" y="397237"/>
                    <a:pt x="898340" y="465617"/>
                    <a:pt x="982692" y="465617"/>
                  </a:cubicBezTo>
                  <a:lnTo>
                    <a:pt x="1245264" y="465617"/>
                  </a:lnTo>
                  <a:cubicBezTo>
                    <a:pt x="1329616" y="465617"/>
                    <a:pt x="1397996" y="397237"/>
                    <a:pt x="1397996" y="312885"/>
                  </a:cubicBezTo>
                  <a:lnTo>
                    <a:pt x="1397996" y="204597"/>
                  </a:lnTo>
                  <a:cubicBezTo>
                    <a:pt x="1397996" y="120245"/>
                    <a:pt x="1329616" y="51865"/>
                    <a:pt x="1245264" y="51865"/>
                  </a:cubicBezTo>
                  <a:close/>
                  <a:moveTo>
                    <a:pt x="206405" y="51865"/>
                  </a:moveTo>
                  <a:cubicBezTo>
                    <a:pt x="122053" y="51865"/>
                    <a:pt x="53673" y="120245"/>
                    <a:pt x="53673" y="204597"/>
                  </a:cubicBezTo>
                  <a:lnTo>
                    <a:pt x="53673" y="312885"/>
                  </a:lnTo>
                  <a:cubicBezTo>
                    <a:pt x="53673" y="397237"/>
                    <a:pt x="122053" y="465617"/>
                    <a:pt x="206405" y="465617"/>
                  </a:cubicBezTo>
                  <a:lnTo>
                    <a:pt x="468977" y="465617"/>
                  </a:lnTo>
                  <a:cubicBezTo>
                    <a:pt x="553329" y="465617"/>
                    <a:pt x="621709" y="397237"/>
                    <a:pt x="621709" y="312885"/>
                  </a:cubicBezTo>
                  <a:lnTo>
                    <a:pt x="621709" y="204597"/>
                  </a:lnTo>
                  <a:cubicBezTo>
                    <a:pt x="621709" y="120245"/>
                    <a:pt x="553329" y="51865"/>
                    <a:pt x="468977" y="51865"/>
                  </a:cubicBezTo>
                  <a:close/>
                  <a:moveTo>
                    <a:pt x="191024" y="0"/>
                  </a:moveTo>
                  <a:lnTo>
                    <a:pt x="484359" y="0"/>
                  </a:lnTo>
                  <a:cubicBezTo>
                    <a:pt x="537109" y="0"/>
                    <a:pt x="584865" y="21381"/>
                    <a:pt x="619434" y="55950"/>
                  </a:cubicBezTo>
                  <a:lnTo>
                    <a:pt x="626251" y="66060"/>
                  </a:lnTo>
                  <a:lnTo>
                    <a:pt x="652955" y="48056"/>
                  </a:lnTo>
                  <a:cubicBezTo>
                    <a:pt x="670782" y="40516"/>
                    <a:pt x="690382" y="36346"/>
                    <a:pt x="710955" y="36346"/>
                  </a:cubicBezTo>
                  <a:lnTo>
                    <a:pt x="740115" y="36346"/>
                  </a:lnTo>
                  <a:cubicBezTo>
                    <a:pt x="760689" y="36346"/>
                    <a:pt x="780288" y="40516"/>
                    <a:pt x="798115" y="48056"/>
                  </a:cubicBezTo>
                  <a:lnTo>
                    <a:pt x="825232" y="66339"/>
                  </a:lnTo>
                  <a:lnTo>
                    <a:pt x="832237" y="55950"/>
                  </a:lnTo>
                  <a:cubicBezTo>
                    <a:pt x="866805" y="21381"/>
                    <a:pt x="914561" y="0"/>
                    <a:pt x="967311" y="0"/>
                  </a:cubicBezTo>
                  <a:lnTo>
                    <a:pt x="1260646" y="0"/>
                  </a:lnTo>
                  <a:cubicBezTo>
                    <a:pt x="1366146" y="0"/>
                    <a:pt x="1451670" y="85524"/>
                    <a:pt x="1451670" y="191024"/>
                  </a:cubicBezTo>
                  <a:lnTo>
                    <a:pt x="1451670" y="326459"/>
                  </a:lnTo>
                  <a:cubicBezTo>
                    <a:pt x="1451670" y="431959"/>
                    <a:pt x="1366146" y="517483"/>
                    <a:pt x="1260646" y="517483"/>
                  </a:cubicBezTo>
                  <a:lnTo>
                    <a:pt x="967311" y="517483"/>
                  </a:lnTo>
                  <a:cubicBezTo>
                    <a:pt x="861811" y="517483"/>
                    <a:pt x="776287" y="431959"/>
                    <a:pt x="776287" y="326459"/>
                  </a:cubicBezTo>
                  <a:lnTo>
                    <a:pt x="776287" y="191024"/>
                  </a:lnTo>
                  <a:cubicBezTo>
                    <a:pt x="776287" y="164649"/>
                    <a:pt x="781633" y="139523"/>
                    <a:pt x="791299" y="116669"/>
                  </a:cubicBezTo>
                  <a:lnTo>
                    <a:pt x="793155" y="113916"/>
                  </a:lnTo>
                  <a:lnTo>
                    <a:pt x="784426" y="109720"/>
                  </a:lnTo>
                  <a:cubicBezTo>
                    <a:pt x="770428" y="105367"/>
                    <a:pt x="755546" y="103021"/>
                    <a:pt x="740115" y="103021"/>
                  </a:cubicBezTo>
                  <a:lnTo>
                    <a:pt x="710955" y="103021"/>
                  </a:lnTo>
                  <a:cubicBezTo>
                    <a:pt x="695525" y="103021"/>
                    <a:pt x="680643" y="105367"/>
                    <a:pt x="666646" y="109720"/>
                  </a:cubicBezTo>
                  <a:lnTo>
                    <a:pt x="658369" y="113699"/>
                  </a:lnTo>
                  <a:lnTo>
                    <a:pt x="660372" y="116669"/>
                  </a:lnTo>
                  <a:cubicBezTo>
                    <a:pt x="670038" y="139523"/>
                    <a:pt x="675383" y="164649"/>
                    <a:pt x="675383" y="191024"/>
                  </a:cubicBezTo>
                  <a:lnTo>
                    <a:pt x="675383" y="326459"/>
                  </a:lnTo>
                  <a:cubicBezTo>
                    <a:pt x="675383" y="431959"/>
                    <a:pt x="589859" y="517483"/>
                    <a:pt x="484359" y="517483"/>
                  </a:cubicBezTo>
                  <a:lnTo>
                    <a:pt x="191024" y="517483"/>
                  </a:lnTo>
                  <a:cubicBezTo>
                    <a:pt x="85524" y="517483"/>
                    <a:pt x="0" y="431959"/>
                    <a:pt x="0" y="326459"/>
                  </a:cubicBezTo>
                  <a:lnTo>
                    <a:pt x="0" y="191024"/>
                  </a:lnTo>
                  <a:cubicBezTo>
                    <a:pt x="0" y="85524"/>
                    <a:pt x="85524" y="0"/>
                    <a:pt x="19102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7" name="グループ化 486">
            <a:extLst>
              <a:ext uri="{FF2B5EF4-FFF2-40B4-BE49-F238E27FC236}">
                <a16:creationId xmlns:a16="http://schemas.microsoft.com/office/drawing/2014/main" id="{FF863284-4B2E-4324-A392-B7DA90EC1B84}"/>
              </a:ext>
            </a:extLst>
          </p:cNvPr>
          <p:cNvGrpSpPr/>
          <p:nvPr/>
        </p:nvGrpSpPr>
        <p:grpSpPr>
          <a:xfrm>
            <a:off x="6862029" y="3855497"/>
            <a:ext cx="2116589" cy="2515444"/>
            <a:chOff x="11345356" y="-203067"/>
            <a:chExt cx="2658324" cy="3159265"/>
          </a:xfrm>
        </p:grpSpPr>
        <p:grpSp>
          <p:nvGrpSpPr>
            <p:cNvPr id="488" name="グループ化 487">
              <a:extLst>
                <a:ext uri="{FF2B5EF4-FFF2-40B4-BE49-F238E27FC236}">
                  <a16:creationId xmlns:a16="http://schemas.microsoft.com/office/drawing/2014/main" id="{151FC731-2256-4A13-ACEC-0BE46585B852}"/>
                </a:ext>
              </a:extLst>
            </p:cNvPr>
            <p:cNvGrpSpPr/>
            <p:nvPr/>
          </p:nvGrpSpPr>
          <p:grpSpPr>
            <a:xfrm>
              <a:off x="11345356" y="-203067"/>
              <a:ext cx="2658324" cy="3159265"/>
              <a:chOff x="1551145" y="-203067"/>
              <a:chExt cx="2658324" cy="3159265"/>
            </a:xfrm>
          </p:grpSpPr>
          <p:sp>
            <p:nvSpPr>
              <p:cNvPr id="495" name="正方形/長方形 494">
                <a:extLst>
                  <a:ext uri="{FF2B5EF4-FFF2-40B4-BE49-F238E27FC236}">
                    <a16:creationId xmlns:a16="http://schemas.microsoft.com/office/drawing/2014/main" id="{F9BD8BAA-5D1A-4998-A8CA-97CEF74A9455}"/>
                  </a:ext>
                </a:extLst>
              </p:cNvPr>
              <p:cNvSpPr/>
              <p:nvPr/>
            </p:nvSpPr>
            <p:spPr>
              <a:xfrm>
                <a:off x="1551145" y="-203067"/>
                <a:ext cx="2658324" cy="3158676"/>
              </a:xfrm>
              <a:prstGeom prst="rect">
                <a:avLst/>
              </a:prstGeom>
              <a:solidFill>
                <a:srgbClr val="00B0F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楕円 495">
                <a:extLst>
                  <a:ext uri="{FF2B5EF4-FFF2-40B4-BE49-F238E27FC236}">
                    <a16:creationId xmlns:a16="http://schemas.microsoft.com/office/drawing/2014/main" id="{B5F42EB9-D702-4452-A30D-067331892AA6}"/>
                  </a:ext>
                </a:extLst>
              </p:cNvPr>
              <p:cNvSpPr/>
              <p:nvPr/>
            </p:nvSpPr>
            <p:spPr>
              <a:xfrm>
                <a:off x="1949176" y="326382"/>
                <a:ext cx="1892230" cy="248894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97" name="グループ化 496">
                <a:extLst>
                  <a:ext uri="{FF2B5EF4-FFF2-40B4-BE49-F238E27FC236}">
                    <a16:creationId xmlns:a16="http://schemas.microsoft.com/office/drawing/2014/main" id="{F33BF62A-669F-4923-93A4-CB0122B197F0}"/>
                  </a:ext>
                </a:extLst>
              </p:cNvPr>
              <p:cNvGrpSpPr/>
              <p:nvPr/>
            </p:nvGrpSpPr>
            <p:grpSpPr>
              <a:xfrm>
                <a:off x="1826214" y="55070"/>
                <a:ext cx="2083720" cy="2315619"/>
                <a:chOff x="1922045" y="1617170"/>
                <a:chExt cx="2083720" cy="2315619"/>
              </a:xfrm>
            </p:grpSpPr>
            <p:sp>
              <p:nvSpPr>
                <p:cNvPr id="505" name="台形 504">
                  <a:extLst>
                    <a:ext uri="{FF2B5EF4-FFF2-40B4-BE49-F238E27FC236}">
                      <a16:creationId xmlns:a16="http://schemas.microsoft.com/office/drawing/2014/main" id="{D606F198-6587-40D0-B537-014EFC6E53FF}"/>
                    </a:ext>
                  </a:extLst>
                </p:cNvPr>
                <p:cNvSpPr/>
                <p:nvPr/>
              </p:nvSpPr>
              <p:spPr>
                <a:xfrm>
                  <a:off x="2736393" y="3522102"/>
                  <a:ext cx="468770" cy="410687"/>
                </a:xfrm>
                <a:prstGeom prst="trapezoid">
                  <a:avLst>
                    <a:gd name="adj" fmla="val 12637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06" name="グループ化 505">
                  <a:extLst>
                    <a:ext uri="{FF2B5EF4-FFF2-40B4-BE49-F238E27FC236}">
                      <a16:creationId xmlns:a16="http://schemas.microsoft.com/office/drawing/2014/main" id="{F2DA0312-3317-4081-B12D-C4C81007EC6B}"/>
                    </a:ext>
                  </a:extLst>
                </p:cNvPr>
                <p:cNvGrpSpPr/>
                <p:nvPr/>
              </p:nvGrpSpPr>
              <p:grpSpPr>
                <a:xfrm>
                  <a:off x="1922045" y="1617170"/>
                  <a:ext cx="2083720" cy="2053332"/>
                  <a:chOff x="537385" y="791288"/>
                  <a:chExt cx="2163834" cy="2132278"/>
                </a:xfrm>
              </p:grpSpPr>
              <p:sp>
                <p:nvSpPr>
                  <p:cNvPr id="509" name="フリーフォーム: 図形 508">
                    <a:extLst>
                      <a:ext uri="{FF2B5EF4-FFF2-40B4-BE49-F238E27FC236}">
                        <a16:creationId xmlns:a16="http://schemas.microsoft.com/office/drawing/2014/main" id="{4DF8A206-52DB-49CC-9FAF-E7DB8550A8A6}"/>
                      </a:ext>
                    </a:extLst>
                  </p:cNvPr>
                  <p:cNvSpPr/>
                  <p:nvPr/>
                </p:nvSpPr>
                <p:spPr>
                  <a:xfrm>
                    <a:off x="638108" y="791288"/>
                    <a:ext cx="1993352" cy="1284548"/>
                  </a:xfrm>
                  <a:custGeom>
                    <a:avLst/>
                    <a:gdLst>
                      <a:gd name="connsiteX0" fmla="*/ 1180785 w 2054997"/>
                      <a:gd name="connsiteY0" fmla="*/ 13 h 1277990"/>
                      <a:gd name="connsiteX1" fmla="*/ 1777080 w 2054997"/>
                      <a:gd name="connsiteY1" fmla="*/ 277917 h 1277990"/>
                      <a:gd name="connsiteX2" fmla="*/ 1943127 w 2054997"/>
                      <a:gd name="connsiteY2" fmla="*/ 1166119 h 1277990"/>
                      <a:gd name="connsiteX3" fmla="*/ 1054925 w 2054997"/>
                      <a:gd name="connsiteY3" fmla="*/ 1000073 h 1277990"/>
                      <a:gd name="connsiteX4" fmla="*/ 1027499 w 2054997"/>
                      <a:gd name="connsiteY4" fmla="*/ 968578 h 1277990"/>
                      <a:gd name="connsiteX5" fmla="*/ 1000073 w 2054997"/>
                      <a:gd name="connsiteY5" fmla="*/ 1000073 h 1277990"/>
                      <a:gd name="connsiteX6" fmla="*/ 111870 w 2054997"/>
                      <a:gd name="connsiteY6" fmla="*/ 1166119 h 1277990"/>
                      <a:gd name="connsiteX7" fmla="*/ 277917 w 2054997"/>
                      <a:gd name="connsiteY7" fmla="*/ 277917 h 1277990"/>
                      <a:gd name="connsiteX8" fmla="*/ 984147 w 2054997"/>
                      <a:gd name="connsiteY8" fmla="*/ 12747 h 1277990"/>
                      <a:gd name="connsiteX9" fmla="*/ 1023009 w 2054997"/>
                      <a:gd name="connsiteY9" fmla="*/ 27371 h 1277990"/>
                      <a:gd name="connsiteX10" fmla="*/ 1097401 w 2054997"/>
                      <a:gd name="connsiteY10" fmla="*/ 7309 h 1277990"/>
                      <a:gd name="connsiteX11" fmla="*/ 1180785 w 2054997"/>
                      <a:gd name="connsiteY11" fmla="*/ 13 h 12779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054997" h="1277990">
                        <a:moveTo>
                          <a:pt x="1180785" y="13"/>
                        </a:moveTo>
                        <a:cubicBezTo>
                          <a:pt x="1371560" y="-1306"/>
                          <a:pt x="1595128" y="95965"/>
                          <a:pt x="1777080" y="277917"/>
                        </a:cubicBezTo>
                        <a:cubicBezTo>
                          <a:pt x="2068203" y="569040"/>
                          <a:pt x="2142544" y="966702"/>
                          <a:pt x="1943127" y="1166119"/>
                        </a:cubicBezTo>
                        <a:cubicBezTo>
                          <a:pt x="1743709" y="1365537"/>
                          <a:pt x="1346048" y="1291196"/>
                          <a:pt x="1054925" y="1000073"/>
                        </a:cubicBezTo>
                        <a:lnTo>
                          <a:pt x="1027499" y="968578"/>
                        </a:lnTo>
                        <a:lnTo>
                          <a:pt x="1000073" y="1000073"/>
                        </a:lnTo>
                        <a:cubicBezTo>
                          <a:pt x="708950" y="1291196"/>
                          <a:pt x="311288" y="1365537"/>
                          <a:pt x="111870" y="1166119"/>
                        </a:cubicBezTo>
                        <a:cubicBezTo>
                          <a:pt x="-87547" y="966702"/>
                          <a:pt x="-13206" y="569040"/>
                          <a:pt x="277917" y="277917"/>
                        </a:cubicBezTo>
                        <a:cubicBezTo>
                          <a:pt x="496259" y="59575"/>
                          <a:pt x="774529" y="-36827"/>
                          <a:pt x="984147" y="12747"/>
                        </a:cubicBezTo>
                        <a:lnTo>
                          <a:pt x="1023009" y="27371"/>
                        </a:lnTo>
                        <a:lnTo>
                          <a:pt x="1097401" y="7309"/>
                        </a:lnTo>
                        <a:cubicBezTo>
                          <a:pt x="1124290" y="2627"/>
                          <a:pt x="1152168" y="211"/>
                          <a:pt x="1180785" y="13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0" name="楕円 509">
                    <a:extLst>
                      <a:ext uri="{FF2B5EF4-FFF2-40B4-BE49-F238E27FC236}">
                        <a16:creationId xmlns:a16="http://schemas.microsoft.com/office/drawing/2014/main" id="{5CD742C8-FFEA-4FEE-9C0C-9BA17A8BCD1B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537385" y="1728241"/>
                    <a:ext cx="449030" cy="646660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1" name="楕円 510">
                    <a:extLst>
                      <a:ext uri="{FF2B5EF4-FFF2-40B4-BE49-F238E27FC236}">
                        <a16:creationId xmlns:a16="http://schemas.microsoft.com/office/drawing/2014/main" id="{E5E33F01-9C33-41A6-93CA-F53AA2A1E93D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626582" y="1830256"/>
                    <a:ext cx="307355" cy="442630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2" name="楕円 511">
                    <a:extLst>
                      <a:ext uri="{FF2B5EF4-FFF2-40B4-BE49-F238E27FC236}">
                        <a16:creationId xmlns:a16="http://schemas.microsoft.com/office/drawing/2014/main" id="{DB625928-3D45-44A4-B166-F252A000B096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252189" y="1728241"/>
                    <a:ext cx="449030" cy="646660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3" name="楕円 512">
                    <a:extLst>
                      <a:ext uri="{FF2B5EF4-FFF2-40B4-BE49-F238E27FC236}">
                        <a16:creationId xmlns:a16="http://schemas.microsoft.com/office/drawing/2014/main" id="{22862E71-40A5-44C3-82D2-8415CEB350C9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2304667" y="1830256"/>
                    <a:ext cx="307355" cy="442630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4" name="楕円 513">
                    <a:extLst>
                      <a:ext uri="{FF2B5EF4-FFF2-40B4-BE49-F238E27FC236}">
                        <a16:creationId xmlns:a16="http://schemas.microsoft.com/office/drawing/2014/main" id="{3846C20B-5F43-477F-A8B5-67744AA19157}"/>
                      </a:ext>
                    </a:extLst>
                  </p:cNvPr>
                  <p:cNvSpPr/>
                  <p:nvPr/>
                </p:nvSpPr>
                <p:spPr>
                  <a:xfrm>
                    <a:off x="761900" y="1076873"/>
                    <a:ext cx="1714804" cy="1846693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5" name="フリーフォーム: 図形 514">
                    <a:extLst>
                      <a:ext uri="{FF2B5EF4-FFF2-40B4-BE49-F238E27FC236}">
                        <a16:creationId xmlns:a16="http://schemas.microsoft.com/office/drawing/2014/main" id="{856504CE-4B9C-4C77-8457-58DB0FF8CBEF}"/>
                      </a:ext>
                    </a:extLst>
                  </p:cNvPr>
                  <p:cNvSpPr/>
                  <p:nvPr/>
                </p:nvSpPr>
                <p:spPr>
                  <a:xfrm>
                    <a:off x="770130" y="906272"/>
                    <a:ext cx="1702775" cy="746895"/>
                  </a:xfrm>
                  <a:custGeom>
                    <a:avLst/>
                    <a:gdLst>
                      <a:gd name="connsiteX0" fmla="*/ 940316 w 1702775"/>
                      <a:gd name="connsiteY0" fmla="*/ 1628 h 746895"/>
                      <a:gd name="connsiteX1" fmla="*/ 1357640 w 1702775"/>
                      <a:gd name="connsiteY1" fmla="*/ 107056 h 746895"/>
                      <a:gd name="connsiteX2" fmla="*/ 1664495 w 1702775"/>
                      <a:gd name="connsiteY2" fmla="*/ 746894 h 746895"/>
                      <a:gd name="connsiteX3" fmla="*/ 928923 w 1702775"/>
                      <a:gd name="connsiteY3" fmla="*/ 255944 h 746895"/>
                      <a:gd name="connsiteX4" fmla="*/ 851389 w 1702775"/>
                      <a:gd name="connsiteY4" fmla="*/ 226657 h 746895"/>
                      <a:gd name="connsiteX5" fmla="*/ 773852 w 1702775"/>
                      <a:gd name="connsiteY5" fmla="*/ 255945 h 746895"/>
                      <a:gd name="connsiteX6" fmla="*/ 38280 w 1702775"/>
                      <a:gd name="connsiteY6" fmla="*/ 746895 h 746895"/>
                      <a:gd name="connsiteX7" fmla="*/ 345134 w 1702775"/>
                      <a:gd name="connsiteY7" fmla="*/ 107057 h 746895"/>
                      <a:gd name="connsiteX8" fmla="*/ 762458 w 1702775"/>
                      <a:gd name="connsiteY8" fmla="*/ 1629 h 746895"/>
                      <a:gd name="connsiteX9" fmla="*/ 853236 w 1702775"/>
                      <a:gd name="connsiteY9" fmla="*/ 17091 h 746895"/>
                      <a:gd name="connsiteX10" fmla="*/ 870728 w 1702775"/>
                      <a:gd name="connsiteY10" fmla="*/ 11786 h 746895"/>
                      <a:gd name="connsiteX11" fmla="*/ 940316 w 1702775"/>
                      <a:gd name="connsiteY11" fmla="*/ 1628 h 746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702775" h="746895">
                        <a:moveTo>
                          <a:pt x="940316" y="1628"/>
                        </a:moveTo>
                        <a:cubicBezTo>
                          <a:pt x="1068357" y="-8176"/>
                          <a:pt x="1217581" y="26192"/>
                          <a:pt x="1357640" y="107056"/>
                        </a:cubicBezTo>
                        <a:cubicBezTo>
                          <a:pt x="1637759" y="268782"/>
                          <a:pt x="1775142" y="555248"/>
                          <a:pt x="1664495" y="746894"/>
                        </a:cubicBezTo>
                        <a:cubicBezTo>
                          <a:pt x="1458403" y="539550"/>
                          <a:pt x="1202808" y="369893"/>
                          <a:pt x="928923" y="255944"/>
                        </a:cubicBezTo>
                        <a:lnTo>
                          <a:pt x="851389" y="226657"/>
                        </a:lnTo>
                        <a:lnTo>
                          <a:pt x="773852" y="255945"/>
                        </a:lnTo>
                        <a:cubicBezTo>
                          <a:pt x="499966" y="369894"/>
                          <a:pt x="244371" y="539551"/>
                          <a:pt x="38280" y="746895"/>
                        </a:cubicBezTo>
                        <a:cubicBezTo>
                          <a:pt x="-72367" y="555249"/>
                          <a:pt x="65016" y="268783"/>
                          <a:pt x="345134" y="107057"/>
                        </a:cubicBezTo>
                        <a:cubicBezTo>
                          <a:pt x="485194" y="26193"/>
                          <a:pt x="634418" y="-8175"/>
                          <a:pt x="762458" y="1629"/>
                        </a:cubicBezTo>
                        <a:lnTo>
                          <a:pt x="853236" y="17091"/>
                        </a:lnTo>
                        <a:lnTo>
                          <a:pt x="870728" y="11786"/>
                        </a:lnTo>
                        <a:cubicBezTo>
                          <a:pt x="893046" y="6858"/>
                          <a:pt x="916309" y="3467"/>
                          <a:pt x="940316" y="162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6" name="楕円 515">
                    <a:extLst>
                      <a:ext uri="{FF2B5EF4-FFF2-40B4-BE49-F238E27FC236}">
                        <a16:creationId xmlns:a16="http://schemas.microsoft.com/office/drawing/2014/main" id="{6AF6CF9F-E8C4-4C3A-851E-212DD0BC6FE3}"/>
                      </a:ext>
                    </a:extLst>
                  </p:cNvPr>
                  <p:cNvSpPr/>
                  <p:nvPr/>
                </p:nvSpPr>
                <p:spPr>
                  <a:xfrm>
                    <a:off x="1111598" y="1739046"/>
                    <a:ext cx="221293" cy="306969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7" name="楕円 516">
                    <a:extLst>
                      <a:ext uri="{FF2B5EF4-FFF2-40B4-BE49-F238E27FC236}">
                        <a16:creationId xmlns:a16="http://schemas.microsoft.com/office/drawing/2014/main" id="{D271BE41-70B9-49D0-B9FC-D0AAD1F5CA13}"/>
                      </a:ext>
                    </a:extLst>
                  </p:cNvPr>
                  <p:cNvSpPr/>
                  <p:nvPr/>
                </p:nvSpPr>
                <p:spPr>
                  <a:xfrm>
                    <a:off x="1919559" y="1739046"/>
                    <a:ext cx="221293" cy="306969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8" name="楕円 517">
                    <a:extLst>
                      <a:ext uri="{FF2B5EF4-FFF2-40B4-BE49-F238E27FC236}">
                        <a16:creationId xmlns:a16="http://schemas.microsoft.com/office/drawing/2014/main" id="{DEBBC0E7-CE38-4230-9296-3AB1F23C516A}"/>
                      </a:ext>
                    </a:extLst>
                  </p:cNvPr>
                  <p:cNvSpPr/>
                  <p:nvPr/>
                </p:nvSpPr>
                <p:spPr>
                  <a:xfrm>
                    <a:off x="1181851" y="1801942"/>
                    <a:ext cx="80787" cy="113762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9" name="楕円 518">
                    <a:extLst>
                      <a:ext uri="{FF2B5EF4-FFF2-40B4-BE49-F238E27FC236}">
                        <a16:creationId xmlns:a16="http://schemas.microsoft.com/office/drawing/2014/main" id="{4D0EEE15-40A5-4877-9C40-A267EAE6A1B7}"/>
                      </a:ext>
                    </a:extLst>
                  </p:cNvPr>
                  <p:cNvSpPr/>
                  <p:nvPr/>
                </p:nvSpPr>
                <p:spPr>
                  <a:xfrm>
                    <a:off x="1989812" y="1801942"/>
                    <a:ext cx="80787" cy="113762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07" name="フリーフォーム: 図形 506">
                  <a:extLst>
                    <a:ext uri="{FF2B5EF4-FFF2-40B4-BE49-F238E27FC236}">
                      <a16:creationId xmlns:a16="http://schemas.microsoft.com/office/drawing/2014/main" id="{425869B0-9B06-42FC-A6B2-B8DC94CCBCDD}"/>
                    </a:ext>
                  </a:extLst>
                </p:cNvPr>
                <p:cNvSpPr/>
                <p:nvPr/>
              </p:nvSpPr>
              <p:spPr>
                <a:xfrm rot="16200000">
                  <a:off x="2922995" y="3029982"/>
                  <a:ext cx="81825" cy="189954"/>
                </a:xfrm>
                <a:custGeom>
                  <a:avLst/>
                  <a:gdLst>
                    <a:gd name="connsiteX0" fmla="*/ 0 w 119400"/>
                    <a:gd name="connsiteY0" fmla="*/ 118790 h 237580"/>
                    <a:gd name="connsiteX1" fmla="*/ 100014 w 119400"/>
                    <a:gd name="connsiteY1" fmla="*/ 0 h 237580"/>
                    <a:gd name="connsiteX2" fmla="*/ 92469 w 119400"/>
                    <a:gd name="connsiteY2" fmla="*/ 71689 h 237580"/>
                    <a:gd name="connsiteX3" fmla="*/ 119400 w 119400"/>
                    <a:gd name="connsiteY3" fmla="*/ 117350 h 237580"/>
                    <a:gd name="connsiteX4" fmla="*/ 92212 w 119400"/>
                    <a:gd name="connsiteY4" fmla="*/ 163446 h 237580"/>
                    <a:gd name="connsiteX5" fmla="*/ 100014 w 119400"/>
                    <a:gd name="connsiteY5" fmla="*/ 237579 h 237580"/>
                    <a:gd name="connsiteX6" fmla="*/ 100014 w 119400"/>
                    <a:gd name="connsiteY6" fmla="*/ 237580 h 237580"/>
                    <a:gd name="connsiteX7" fmla="*/ 0 w 119400"/>
                    <a:gd name="connsiteY7" fmla="*/ 118790 h 237580"/>
                    <a:gd name="connsiteX0" fmla="*/ 0 w 119400"/>
                    <a:gd name="connsiteY0" fmla="*/ 118790 h 237580"/>
                    <a:gd name="connsiteX1" fmla="*/ 100014 w 119400"/>
                    <a:gd name="connsiteY1" fmla="*/ 0 h 237580"/>
                    <a:gd name="connsiteX2" fmla="*/ 92469 w 119400"/>
                    <a:gd name="connsiteY2" fmla="*/ 71689 h 237580"/>
                    <a:gd name="connsiteX3" fmla="*/ 119400 w 119400"/>
                    <a:gd name="connsiteY3" fmla="*/ 117350 h 237580"/>
                    <a:gd name="connsiteX4" fmla="*/ 100014 w 119400"/>
                    <a:gd name="connsiteY4" fmla="*/ 237579 h 237580"/>
                    <a:gd name="connsiteX5" fmla="*/ 100014 w 119400"/>
                    <a:gd name="connsiteY5" fmla="*/ 237580 h 237580"/>
                    <a:gd name="connsiteX6" fmla="*/ 0 w 119400"/>
                    <a:gd name="connsiteY6" fmla="*/ 118790 h 237580"/>
                    <a:gd name="connsiteX0" fmla="*/ 0 w 119400"/>
                    <a:gd name="connsiteY0" fmla="*/ 118790 h 237580"/>
                    <a:gd name="connsiteX1" fmla="*/ 100014 w 119400"/>
                    <a:gd name="connsiteY1" fmla="*/ 0 h 237580"/>
                    <a:gd name="connsiteX2" fmla="*/ 119400 w 119400"/>
                    <a:gd name="connsiteY2" fmla="*/ 117350 h 237580"/>
                    <a:gd name="connsiteX3" fmla="*/ 100014 w 119400"/>
                    <a:gd name="connsiteY3" fmla="*/ 237579 h 237580"/>
                    <a:gd name="connsiteX4" fmla="*/ 100014 w 119400"/>
                    <a:gd name="connsiteY4" fmla="*/ 237580 h 237580"/>
                    <a:gd name="connsiteX5" fmla="*/ 0 w 119400"/>
                    <a:gd name="connsiteY5" fmla="*/ 118790 h 237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9400" h="237580">
                      <a:moveTo>
                        <a:pt x="0" y="118790"/>
                      </a:moveTo>
                      <a:cubicBezTo>
                        <a:pt x="0" y="53184"/>
                        <a:pt x="44778" y="0"/>
                        <a:pt x="100014" y="0"/>
                      </a:cubicBezTo>
                      <a:lnTo>
                        <a:pt x="119400" y="117350"/>
                      </a:lnTo>
                      <a:lnTo>
                        <a:pt x="100014" y="237579"/>
                      </a:lnTo>
                      <a:lnTo>
                        <a:pt x="100014" y="237580"/>
                      </a:lnTo>
                      <a:cubicBezTo>
                        <a:pt x="44778" y="237580"/>
                        <a:pt x="0" y="184396"/>
                        <a:pt x="0" y="11879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8" name="月 507">
                  <a:extLst>
                    <a:ext uri="{FF2B5EF4-FFF2-40B4-BE49-F238E27FC236}">
                      <a16:creationId xmlns:a16="http://schemas.microsoft.com/office/drawing/2014/main" id="{E8673098-4BC0-4014-8279-30B94B96C286}"/>
                    </a:ext>
                  </a:extLst>
                </p:cNvPr>
                <p:cNvSpPr/>
                <p:nvPr/>
              </p:nvSpPr>
              <p:spPr>
                <a:xfrm rot="16200000">
                  <a:off x="2933467" y="3083932"/>
                  <a:ext cx="60876" cy="568132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F4B5DCBF-BD4C-4AE7-913B-4D2C970C30A6}"/>
                  </a:ext>
                </a:extLst>
              </p:cNvPr>
              <p:cNvSpPr/>
              <p:nvPr/>
            </p:nvSpPr>
            <p:spPr>
              <a:xfrm>
                <a:off x="2075205" y="2207302"/>
                <a:ext cx="1585738" cy="748896"/>
              </a:xfrm>
              <a:custGeom>
                <a:avLst/>
                <a:gdLst>
                  <a:gd name="connsiteX0" fmla="*/ 374448 w 1692190"/>
                  <a:gd name="connsiteY0" fmla="*/ 0 h 748896"/>
                  <a:gd name="connsiteX1" fmla="*/ 566443 w 1692190"/>
                  <a:gd name="connsiteY1" fmla="*/ 0 h 748896"/>
                  <a:gd name="connsiteX2" fmla="*/ 568303 w 1692190"/>
                  <a:gd name="connsiteY2" fmla="*/ 4981 h 748896"/>
                  <a:gd name="connsiteX3" fmla="*/ 844620 w 1692190"/>
                  <a:gd name="connsiteY3" fmla="*/ 104027 h 748896"/>
                  <a:gd name="connsiteX4" fmla="*/ 1120938 w 1692190"/>
                  <a:gd name="connsiteY4" fmla="*/ 4981 h 748896"/>
                  <a:gd name="connsiteX5" fmla="*/ 1122797 w 1692190"/>
                  <a:gd name="connsiteY5" fmla="*/ 0 h 748896"/>
                  <a:gd name="connsiteX6" fmla="*/ 1317742 w 1692190"/>
                  <a:gd name="connsiteY6" fmla="*/ 0 h 748896"/>
                  <a:gd name="connsiteX7" fmla="*/ 1692190 w 1692190"/>
                  <a:gd name="connsiteY7" fmla="*/ 374448 h 748896"/>
                  <a:gd name="connsiteX8" fmla="*/ 1692190 w 1692190"/>
                  <a:gd name="connsiteY8" fmla="*/ 748896 h 748896"/>
                  <a:gd name="connsiteX9" fmla="*/ 0 w 1692190"/>
                  <a:gd name="connsiteY9" fmla="*/ 748896 h 748896"/>
                  <a:gd name="connsiteX10" fmla="*/ 0 w 1692190"/>
                  <a:gd name="connsiteY10" fmla="*/ 374448 h 748896"/>
                  <a:gd name="connsiteX11" fmla="*/ 374448 w 1692190"/>
                  <a:gd name="connsiteY11" fmla="*/ 0 h 748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92190" h="748896">
                    <a:moveTo>
                      <a:pt x="374448" y="0"/>
                    </a:moveTo>
                    <a:lnTo>
                      <a:pt x="566443" y="0"/>
                    </a:lnTo>
                    <a:lnTo>
                      <a:pt x="568303" y="4981"/>
                    </a:lnTo>
                    <a:cubicBezTo>
                      <a:pt x="613828" y="63186"/>
                      <a:pt x="720404" y="104027"/>
                      <a:pt x="844620" y="104027"/>
                    </a:cubicBezTo>
                    <a:cubicBezTo>
                      <a:pt x="968836" y="104027"/>
                      <a:pt x="1075413" y="63186"/>
                      <a:pt x="1120938" y="4981"/>
                    </a:cubicBezTo>
                    <a:lnTo>
                      <a:pt x="1122797" y="0"/>
                    </a:lnTo>
                    <a:lnTo>
                      <a:pt x="1317742" y="0"/>
                    </a:lnTo>
                    <a:cubicBezTo>
                      <a:pt x="1524544" y="0"/>
                      <a:pt x="1692190" y="167646"/>
                      <a:pt x="1692190" y="374448"/>
                    </a:cubicBezTo>
                    <a:lnTo>
                      <a:pt x="1692190" y="748896"/>
                    </a:lnTo>
                    <a:lnTo>
                      <a:pt x="0" y="748896"/>
                    </a:lnTo>
                    <a:lnTo>
                      <a:pt x="0" y="374448"/>
                    </a:lnTo>
                    <a:cubicBezTo>
                      <a:pt x="0" y="167646"/>
                      <a:pt x="167646" y="0"/>
                      <a:pt x="374448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99" name="直線コネクタ 498">
                <a:extLst>
                  <a:ext uri="{FF2B5EF4-FFF2-40B4-BE49-F238E27FC236}">
                    <a16:creationId xmlns:a16="http://schemas.microsoft.com/office/drawing/2014/main" id="{BE9D7E0E-8751-4751-9919-1AB767AEA3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05229" y="2628900"/>
                <a:ext cx="0" cy="327298"/>
              </a:xfrm>
              <a:prstGeom prst="line">
                <a:avLst/>
              </a:prstGeom>
              <a:solidFill>
                <a:schemeClr val="accent5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500" name="直線コネクタ 499">
                <a:extLst>
                  <a:ext uri="{FF2B5EF4-FFF2-40B4-BE49-F238E27FC236}">
                    <a16:creationId xmlns:a16="http://schemas.microsoft.com/office/drawing/2014/main" id="{B285500B-BD32-4415-B366-1EE980009A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02505" y="2628900"/>
                <a:ext cx="0" cy="327298"/>
              </a:xfrm>
              <a:prstGeom prst="line">
                <a:avLst/>
              </a:prstGeom>
              <a:solidFill>
                <a:schemeClr val="accent5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501" name="月 500">
                <a:extLst>
                  <a:ext uri="{FF2B5EF4-FFF2-40B4-BE49-F238E27FC236}">
                    <a16:creationId xmlns:a16="http://schemas.microsoft.com/office/drawing/2014/main" id="{786E7F83-E06C-426D-84A4-6B3B01C8495E}"/>
                  </a:ext>
                </a:extLst>
              </p:cNvPr>
              <p:cNvSpPr/>
              <p:nvPr/>
            </p:nvSpPr>
            <p:spPr>
              <a:xfrm>
                <a:off x="2027864" y="570744"/>
                <a:ext cx="193921" cy="1521920"/>
              </a:xfrm>
              <a:prstGeom prst="moon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月 501">
                <a:extLst>
                  <a:ext uri="{FF2B5EF4-FFF2-40B4-BE49-F238E27FC236}">
                    <a16:creationId xmlns:a16="http://schemas.microsoft.com/office/drawing/2014/main" id="{7ED8BEBC-5813-45B4-BD51-8E84523AD30F}"/>
                  </a:ext>
                </a:extLst>
              </p:cNvPr>
              <p:cNvSpPr/>
              <p:nvPr/>
            </p:nvSpPr>
            <p:spPr>
              <a:xfrm flipH="1">
                <a:off x="3528750" y="570744"/>
                <a:ext cx="193921" cy="1521920"/>
              </a:xfrm>
              <a:prstGeom prst="moon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月 502">
                <a:extLst>
                  <a:ext uri="{FF2B5EF4-FFF2-40B4-BE49-F238E27FC236}">
                    <a16:creationId xmlns:a16="http://schemas.microsoft.com/office/drawing/2014/main" id="{FE0B6247-5D30-4878-A62E-D0CBFEB9AEB3}"/>
                  </a:ext>
                </a:extLst>
              </p:cNvPr>
              <p:cNvSpPr/>
              <p:nvPr/>
            </p:nvSpPr>
            <p:spPr>
              <a:xfrm rot="5400000">
                <a:off x="2420612" y="506349"/>
                <a:ext cx="127691" cy="525346"/>
              </a:xfrm>
              <a:prstGeom prst="moon">
                <a:avLst>
                  <a:gd name="adj" fmla="val 38069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月 503">
                <a:extLst>
                  <a:ext uri="{FF2B5EF4-FFF2-40B4-BE49-F238E27FC236}">
                    <a16:creationId xmlns:a16="http://schemas.microsoft.com/office/drawing/2014/main" id="{EF519D25-71F5-44B8-8913-FDD07B66F308}"/>
                  </a:ext>
                </a:extLst>
              </p:cNvPr>
              <p:cNvSpPr/>
              <p:nvPr/>
            </p:nvSpPr>
            <p:spPr>
              <a:xfrm rot="5400000">
                <a:off x="3188964" y="506350"/>
                <a:ext cx="127691" cy="525346"/>
              </a:xfrm>
              <a:prstGeom prst="moon">
                <a:avLst>
                  <a:gd name="adj" fmla="val 38069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9" name="グループ化 488">
              <a:extLst>
                <a:ext uri="{FF2B5EF4-FFF2-40B4-BE49-F238E27FC236}">
                  <a16:creationId xmlns:a16="http://schemas.microsoft.com/office/drawing/2014/main" id="{372E249A-3E7E-4BCD-B2CA-B74B558DE6E7}"/>
                </a:ext>
              </a:extLst>
            </p:cNvPr>
            <p:cNvGrpSpPr/>
            <p:nvPr/>
          </p:nvGrpSpPr>
          <p:grpSpPr>
            <a:xfrm>
              <a:off x="11787479" y="869191"/>
              <a:ext cx="1763316" cy="517483"/>
              <a:chOff x="7936868" y="-1149007"/>
              <a:chExt cx="1763316" cy="517483"/>
            </a:xfrm>
          </p:grpSpPr>
          <p:sp>
            <p:nvSpPr>
              <p:cNvPr id="490" name="四角形: 角を丸くする 489">
                <a:extLst>
                  <a:ext uri="{FF2B5EF4-FFF2-40B4-BE49-F238E27FC236}">
                    <a16:creationId xmlns:a16="http://schemas.microsoft.com/office/drawing/2014/main" id="{E18B165E-8911-49C7-86A5-6F0F6EBEF010}"/>
                  </a:ext>
                </a:extLst>
              </p:cNvPr>
              <p:cNvSpPr/>
              <p:nvPr/>
            </p:nvSpPr>
            <p:spPr>
              <a:xfrm>
                <a:off x="8115302" y="-1102500"/>
                <a:ext cx="637984" cy="470976"/>
              </a:xfrm>
              <a:prstGeom prst="roundRect">
                <a:avLst>
                  <a:gd name="adj" fmla="val 39572"/>
                </a:avLst>
              </a:prstGeom>
              <a:solidFill>
                <a:srgbClr val="FF9900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四角形: 角を丸くする 490">
                <a:extLst>
                  <a:ext uri="{FF2B5EF4-FFF2-40B4-BE49-F238E27FC236}">
                    <a16:creationId xmlns:a16="http://schemas.microsoft.com/office/drawing/2014/main" id="{9EE98AE2-3F68-469C-B28E-B602CA771F98}"/>
                  </a:ext>
                </a:extLst>
              </p:cNvPr>
              <p:cNvSpPr/>
              <p:nvPr/>
            </p:nvSpPr>
            <p:spPr>
              <a:xfrm>
                <a:off x="8872495" y="-1102500"/>
                <a:ext cx="637984" cy="470976"/>
              </a:xfrm>
              <a:prstGeom prst="roundRect">
                <a:avLst>
                  <a:gd name="adj" fmla="val 39572"/>
                </a:avLst>
              </a:prstGeom>
              <a:solidFill>
                <a:srgbClr val="FF9900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35A6A74A-6259-4854-BA73-F07B43919548}"/>
                  </a:ext>
                </a:extLst>
              </p:cNvPr>
              <p:cNvSpPr/>
              <p:nvPr/>
            </p:nvSpPr>
            <p:spPr>
              <a:xfrm>
                <a:off x="8492191" y="-1063918"/>
                <a:ext cx="184530" cy="105799"/>
              </a:xfrm>
              <a:custGeom>
                <a:avLst/>
                <a:gdLst>
                  <a:gd name="connsiteX0" fmla="*/ 169748 w 253934"/>
                  <a:gd name="connsiteY0" fmla="*/ 0 h 145591"/>
                  <a:gd name="connsiteX1" fmla="*/ 253934 w 253934"/>
                  <a:gd name="connsiteY1" fmla="*/ 0 h 145591"/>
                  <a:gd name="connsiteX2" fmla="*/ 192136 w 253934"/>
                  <a:gd name="connsiteY2" fmla="*/ 145591 h 145591"/>
                  <a:gd name="connsiteX3" fmla="*/ 107950 w 253934"/>
                  <a:gd name="connsiteY3" fmla="*/ 145591 h 145591"/>
                  <a:gd name="connsiteX4" fmla="*/ 61798 w 253934"/>
                  <a:gd name="connsiteY4" fmla="*/ 0 h 145591"/>
                  <a:gd name="connsiteX5" fmla="*/ 145984 w 253934"/>
                  <a:gd name="connsiteY5" fmla="*/ 0 h 145591"/>
                  <a:gd name="connsiteX6" fmla="*/ 84186 w 253934"/>
                  <a:gd name="connsiteY6" fmla="*/ 145591 h 145591"/>
                  <a:gd name="connsiteX7" fmla="*/ 0 w 253934"/>
                  <a:gd name="connsiteY7" fmla="*/ 145591 h 145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3934" h="145591">
                    <a:moveTo>
                      <a:pt x="169748" y="0"/>
                    </a:moveTo>
                    <a:lnTo>
                      <a:pt x="253934" y="0"/>
                    </a:lnTo>
                    <a:lnTo>
                      <a:pt x="192136" y="145591"/>
                    </a:lnTo>
                    <a:lnTo>
                      <a:pt x="107950" y="145591"/>
                    </a:lnTo>
                    <a:close/>
                    <a:moveTo>
                      <a:pt x="61798" y="0"/>
                    </a:moveTo>
                    <a:lnTo>
                      <a:pt x="145984" y="0"/>
                    </a:lnTo>
                    <a:lnTo>
                      <a:pt x="84186" y="145591"/>
                    </a:lnTo>
                    <a:lnTo>
                      <a:pt x="0" y="14559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68B3FA77-540E-417C-BAFC-4D357CA8389E}"/>
                  </a:ext>
                </a:extLst>
              </p:cNvPr>
              <p:cNvSpPr/>
              <p:nvPr/>
            </p:nvSpPr>
            <p:spPr>
              <a:xfrm>
                <a:off x="9257366" y="-1063918"/>
                <a:ext cx="184530" cy="105799"/>
              </a:xfrm>
              <a:custGeom>
                <a:avLst/>
                <a:gdLst>
                  <a:gd name="connsiteX0" fmla="*/ 169748 w 253934"/>
                  <a:gd name="connsiteY0" fmla="*/ 0 h 145591"/>
                  <a:gd name="connsiteX1" fmla="*/ 253934 w 253934"/>
                  <a:gd name="connsiteY1" fmla="*/ 0 h 145591"/>
                  <a:gd name="connsiteX2" fmla="*/ 192136 w 253934"/>
                  <a:gd name="connsiteY2" fmla="*/ 145591 h 145591"/>
                  <a:gd name="connsiteX3" fmla="*/ 107950 w 253934"/>
                  <a:gd name="connsiteY3" fmla="*/ 145591 h 145591"/>
                  <a:gd name="connsiteX4" fmla="*/ 61798 w 253934"/>
                  <a:gd name="connsiteY4" fmla="*/ 0 h 145591"/>
                  <a:gd name="connsiteX5" fmla="*/ 145984 w 253934"/>
                  <a:gd name="connsiteY5" fmla="*/ 0 h 145591"/>
                  <a:gd name="connsiteX6" fmla="*/ 84186 w 253934"/>
                  <a:gd name="connsiteY6" fmla="*/ 145591 h 145591"/>
                  <a:gd name="connsiteX7" fmla="*/ 0 w 253934"/>
                  <a:gd name="connsiteY7" fmla="*/ 145591 h 145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3934" h="145591">
                    <a:moveTo>
                      <a:pt x="169748" y="0"/>
                    </a:moveTo>
                    <a:lnTo>
                      <a:pt x="253934" y="0"/>
                    </a:lnTo>
                    <a:lnTo>
                      <a:pt x="192136" y="145591"/>
                    </a:lnTo>
                    <a:lnTo>
                      <a:pt x="107950" y="145591"/>
                    </a:lnTo>
                    <a:close/>
                    <a:moveTo>
                      <a:pt x="61798" y="0"/>
                    </a:moveTo>
                    <a:lnTo>
                      <a:pt x="145984" y="0"/>
                    </a:lnTo>
                    <a:lnTo>
                      <a:pt x="84186" y="145591"/>
                    </a:lnTo>
                    <a:lnTo>
                      <a:pt x="0" y="14559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フリーフォーム: 図形 493">
                <a:extLst>
                  <a:ext uri="{FF2B5EF4-FFF2-40B4-BE49-F238E27FC236}">
                    <a16:creationId xmlns:a16="http://schemas.microsoft.com/office/drawing/2014/main" id="{F92CA37A-5C59-40B1-9A70-492B492CEF02}"/>
                  </a:ext>
                </a:extLst>
              </p:cNvPr>
              <p:cNvSpPr/>
              <p:nvPr/>
            </p:nvSpPr>
            <p:spPr>
              <a:xfrm>
                <a:off x="7936868" y="-1149007"/>
                <a:ext cx="1763316" cy="517483"/>
              </a:xfrm>
              <a:custGeom>
                <a:avLst/>
                <a:gdLst>
                  <a:gd name="connsiteX0" fmla="*/ 1144447 w 1763316"/>
                  <a:gd name="connsiteY0" fmla="*/ 51865 h 517483"/>
                  <a:gd name="connsiteX1" fmla="*/ 991715 w 1763316"/>
                  <a:gd name="connsiteY1" fmla="*/ 204597 h 517483"/>
                  <a:gd name="connsiteX2" fmla="*/ 991715 w 1763316"/>
                  <a:gd name="connsiteY2" fmla="*/ 312885 h 517483"/>
                  <a:gd name="connsiteX3" fmla="*/ 1144447 w 1763316"/>
                  <a:gd name="connsiteY3" fmla="*/ 465617 h 517483"/>
                  <a:gd name="connsiteX4" fmla="*/ 1407019 w 1763316"/>
                  <a:gd name="connsiteY4" fmla="*/ 465617 h 517483"/>
                  <a:gd name="connsiteX5" fmla="*/ 1559751 w 1763316"/>
                  <a:gd name="connsiteY5" fmla="*/ 312885 h 517483"/>
                  <a:gd name="connsiteX6" fmla="*/ 1559751 w 1763316"/>
                  <a:gd name="connsiteY6" fmla="*/ 204597 h 517483"/>
                  <a:gd name="connsiteX7" fmla="*/ 1407019 w 1763316"/>
                  <a:gd name="connsiteY7" fmla="*/ 51865 h 517483"/>
                  <a:gd name="connsiteX8" fmla="*/ 368160 w 1763316"/>
                  <a:gd name="connsiteY8" fmla="*/ 51865 h 517483"/>
                  <a:gd name="connsiteX9" fmla="*/ 215428 w 1763316"/>
                  <a:gd name="connsiteY9" fmla="*/ 204597 h 517483"/>
                  <a:gd name="connsiteX10" fmla="*/ 215428 w 1763316"/>
                  <a:gd name="connsiteY10" fmla="*/ 312885 h 517483"/>
                  <a:gd name="connsiteX11" fmla="*/ 368160 w 1763316"/>
                  <a:gd name="connsiteY11" fmla="*/ 465617 h 517483"/>
                  <a:gd name="connsiteX12" fmla="*/ 630732 w 1763316"/>
                  <a:gd name="connsiteY12" fmla="*/ 465617 h 517483"/>
                  <a:gd name="connsiteX13" fmla="*/ 783464 w 1763316"/>
                  <a:gd name="connsiteY13" fmla="*/ 312885 h 517483"/>
                  <a:gd name="connsiteX14" fmla="*/ 783464 w 1763316"/>
                  <a:gd name="connsiteY14" fmla="*/ 204597 h 517483"/>
                  <a:gd name="connsiteX15" fmla="*/ 630732 w 1763316"/>
                  <a:gd name="connsiteY15" fmla="*/ 51865 h 517483"/>
                  <a:gd name="connsiteX16" fmla="*/ 352779 w 1763316"/>
                  <a:gd name="connsiteY16" fmla="*/ 0 h 517483"/>
                  <a:gd name="connsiteX17" fmla="*/ 646114 w 1763316"/>
                  <a:gd name="connsiteY17" fmla="*/ 0 h 517483"/>
                  <a:gd name="connsiteX18" fmla="*/ 781189 w 1763316"/>
                  <a:gd name="connsiteY18" fmla="*/ 55950 h 517483"/>
                  <a:gd name="connsiteX19" fmla="*/ 788006 w 1763316"/>
                  <a:gd name="connsiteY19" fmla="*/ 66060 h 517483"/>
                  <a:gd name="connsiteX20" fmla="*/ 814710 w 1763316"/>
                  <a:gd name="connsiteY20" fmla="*/ 48056 h 517483"/>
                  <a:gd name="connsiteX21" fmla="*/ 872710 w 1763316"/>
                  <a:gd name="connsiteY21" fmla="*/ 36346 h 517483"/>
                  <a:gd name="connsiteX22" fmla="*/ 901870 w 1763316"/>
                  <a:gd name="connsiteY22" fmla="*/ 36346 h 517483"/>
                  <a:gd name="connsiteX23" fmla="*/ 959870 w 1763316"/>
                  <a:gd name="connsiteY23" fmla="*/ 48056 h 517483"/>
                  <a:gd name="connsiteX24" fmla="*/ 986987 w 1763316"/>
                  <a:gd name="connsiteY24" fmla="*/ 66339 h 517483"/>
                  <a:gd name="connsiteX25" fmla="*/ 993992 w 1763316"/>
                  <a:gd name="connsiteY25" fmla="*/ 55950 h 517483"/>
                  <a:gd name="connsiteX26" fmla="*/ 1129066 w 1763316"/>
                  <a:gd name="connsiteY26" fmla="*/ 0 h 517483"/>
                  <a:gd name="connsiteX27" fmla="*/ 1422401 w 1763316"/>
                  <a:gd name="connsiteY27" fmla="*/ 0 h 517483"/>
                  <a:gd name="connsiteX28" fmla="*/ 1598414 w 1763316"/>
                  <a:gd name="connsiteY28" fmla="*/ 116669 h 517483"/>
                  <a:gd name="connsiteX29" fmla="*/ 1599810 w 1763316"/>
                  <a:gd name="connsiteY29" fmla="*/ 123587 h 517483"/>
                  <a:gd name="connsiteX30" fmla="*/ 1702931 w 1763316"/>
                  <a:gd name="connsiteY30" fmla="*/ 95956 h 517483"/>
                  <a:gd name="connsiteX31" fmla="*/ 1761670 w 1763316"/>
                  <a:gd name="connsiteY31" fmla="*/ 129869 h 517483"/>
                  <a:gd name="connsiteX32" fmla="*/ 1727757 w 1763316"/>
                  <a:gd name="connsiteY32" fmla="*/ 188608 h 517483"/>
                  <a:gd name="connsiteX33" fmla="*/ 1613425 w 1763316"/>
                  <a:gd name="connsiteY33" fmla="*/ 219243 h 517483"/>
                  <a:gd name="connsiteX34" fmla="*/ 1613425 w 1763316"/>
                  <a:gd name="connsiteY34" fmla="*/ 326459 h 517483"/>
                  <a:gd name="connsiteX35" fmla="*/ 1422401 w 1763316"/>
                  <a:gd name="connsiteY35" fmla="*/ 517483 h 517483"/>
                  <a:gd name="connsiteX36" fmla="*/ 1129066 w 1763316"/>
                  <a:gd name="connsiteY36" fmla="*/ 517483 h 517483"/>
                  <a:gd name="connsiteX37" fmla="*/ 938042 w 1763316"/>
                  <a:gd name="connsiteY37" fmla="*/ 326459 h 517483"/>
                  <a:gd name="connsiteX38" fmla="*/ 938042 w 1763316"/>
                  <a:gd name="connsiteY38" fmla="*/ 191024 h 517483"/>
                  <a:gd name="connsiteX39" fmla="*/ 953054 w 1763316"/>
                  <a:gd name="connsiteY39" fmla="*/ 116669 h 517483"/>
                  <a:gd name="connsiteX40" fmla="*/ 954910 w 1763316"/>
                  <a:gd name="connsiteY40" fmla="*/ 113916 h 517483"/>
                  <a:gd name="connsiteX41" fmla="*/ 946181 w 1763316"/>
                  <a:gd name="connsiteY41" fmla="*/ 109720 h 517483"/>
                  <a:gd name="connsiteX42" fmla="*/ 901870 w 1763316"/>
                  <a:gd name="connsiteY42" fmla="*/ 103021 h 517483"/>
                  <a:gd name="connsiteX43" fmla="*/ 872710 w 1763316"/>
                  <a:gd name="connsiteY43" fmla="*/ 103021 h 517483"/>
                  <a:gd name="connsiteX44" fmla="*/ 828401 w 1763316"/>
                  <a:gd name="connsiteY44" fmla="*/ 109720 h 517483"/>
                  <a:gd name="connsiteX45" fmla="*/ 820124 w 1763316"/>
                  <a:gd name="connsiteY45" fmla="*/ 113699 h 517483"/>
                  <a:gd name="connsiteX46" fmla="*/ 822127 w 1763316"/>
                  <a:gd name="connsiteY46" fmla="*/ 116669 h 517483"/>
                  <a:gd name="connsiteX47" fmla="*/ 837138 w 1763316"/>
                  <a:gd name="connsiteY47" fmla="*/ 191024 h 517483"/>
                  <a:gd name="connsiteX48" fmla="*/ 837138 w 1763316"/>
                  <a:gd name="connsiteY48" fmla="*/ 326459 h 517483"/>
                  <a:gd name="connsiteX49" fmla="*/ 646114 w 1763316"/>
                  <a:gd name="connsiteY49" fmla="*/ 517483 h 517483"/>
                  <a:gd name="connsiteX50" fmla="*/ 352779 w 1763316"/>
                  <a:gd name="connsiteY50" fmla="*/ 517483 h 517483"/>
                  <a:gd name="connsiteX51" fmla="*/ 161755 w 1763316"/>
                  <a:gd name="connsiteY51" fmla="*/ 326459 h 517483"/>
                  <a:gd name="connsiteX52" fmla="*/ 161755 w 1763316"/>
                  <a:gd name="connsiteY52" fmla="*/ 222423 h 517483"/>
                  <a:gd name="connsiteX53" fmla="*/ 35559 w 1763316"/>
                  <a:gd name="connsiteY53" fmla="*/ 188609 h 517483"/>
                  <a:gd name="connsiteX54" fmla="*/ 1646 w 1763316"/>
                  <a:gd name="connsiteY54" fmla="*/ 129870 h 517483"/>
                  <a:gd name="connsiteX55" fmla="*/ 60385 w 1763316"/>
                  <a:gd name="connsiteY55" fmla="*/ 95957 h 517483"/>
                  <a:gd name="connsiteX56" fmla="*/ 174761 w 1763316"/>
                  <a:gd name="connsiteY56" fmla="*/ 126604 h 517483"/>
                  <a:gd name="connsiteX57" fmla="*/ 176767 w 1763316"/>
                  <a:gd name="connsiteY57" fmla="*/ 116669 h 517483"/>
                  <a:gd name="connsiteX58" fmla="*/ 352779 w 1763316"/>
                  <a:gd name="connsiteY58" fmla="*/ 0 h 517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1763316" h="517483">
                    <a:moveTo>
                      <a:pt x="1144447" y="51865"/>
                    </a:moveTo>
                    <a:cubicBezTo>
                      <a:pt x="1060095" y="51865"/>
                      <a:pt x="991715" y="120245"/>
                      <a:pt x="991715" y="204597"/>
                    </a:cubicBezTo>
                    <a:lnTo>
                      <a:pt x="991715" y="312885"/>
                    </a:lnTo>
                    <a:cubicBezTo>
                      <a:pt x="991715" y="397237"/>
                      <a:pt x="1060095" y="465617"/>
                      <a:pt x="1144447" y="465617"/>
                    </a:cubicBezTo>
                    <a:lnTo>
                      <a:pt x="1407019" y="465617"/>
                    </a:lnTo>
                    <a:cubicBezTo>
                      <a:pt x="1491371" y="465617"/>
                      <a:pt x="1559751" y="397237"/>
                      <a:pt x="1559751" y="312885"/>
                    </a:cubicBezTo>
                    <a:lnTo>
                      <a:pt x="1559751" y="204597"/>
                    </a:lnTo>
                    <a:cubicBezTo>
                      <a:pt x="1559751" y="120245"/>
                      <a:pt x="1491371" y="51865"/>
                      <a:pt x="1407019" y="51865"/>
                    </a:cubicBezTo>
                    <a:close/>
                    <a:moveTo>
                      <a:pt x="368160" y="51865"/>
                    </a:moveTo>
                    <a:cubicBezTo>
                      <a:pt x="283808" y="51865"/>
                      <a:pt x="215428" y="120245"/>
                      <a:pt x="215428" y="204597"/>
                    </a:cubicBezTo>
                    <a:lnTo>
                      <a:pt x="215428" y="312885"/>
                    </a:lnTo>
                    <a:cubicBezTo>
                      <a:pt x="215428" y="397237"/>
                      <a:pt x="283808" y="465617"/>
                      <a:pt x="368160" y="465617"/>
                    </a:cubicBezTo>
                    <a:lnTo>
                      <a:pt x="630732" y="465617"/>
                    </a:lnTo>
                    <a:cubicBezTo>
                      <a:pt x="715084" y="465617"/>
                      <a:pt x="783464" y="397237"/>
                      <a:pt x="783464" y="312885"/>
                    </a:cubicBezTo>
                    <a:lnTo>
                      <a:pt x="783464" y="204597"/>
                    </a:lnTo>
                    <a:cubicBezTo>
                      <a:pt x="783464" y="120245"/>
                      <a:pt x="715084" y="51865"/>
                      <a:pt x="630732" y="51865"/>
                    </a:cubicBezTo>
                    <a:close/>
                    <a:moveTo>
                      <a:pt x="352779" y="0"/>
                    </a:moveTo>
                    <a:lnTo>
                      <a:pt x="646114" y="0"/>
                    </a:lnTo>
                    <a:cubicBezTo>
                      <a:pt x="698864" y="0"/>
                      <a:pt x="746620" y="21381"/>
                      <a:pt x="781189" y="55950"/>
                    </a:cubicBezTo>
                    <a:lnTo>
                      <a:pt x="788006" y="66060"/>
                    </a:lnTo>
                    <a:lnTo>
                      <a:pt x="814710" y="48056"/>
                    </a:lnTo>
                    <a:cubicBezTo>
                      <a:pt x="832537" y="40516"/>
                      <a:pt x="852137" y="36346"/>
                      <a:pt x="872710" y="36346"/>
                    </a:cubicBezTo>
                    <a:lnTo>
                      <a:pt x="901870" y="36346"/>
                    </a:lnTo>
                    <a:cubicBezTo>
                      <a:pt x="922444" y="36346"/>
                      <a:pt x="942043" y="40516"/>
                      <a:pt x="959870" y="48056"/>
                    </a:cubicBezTo>
                    <a:lnTo>
                      <a:pt x="986987" y="66339"/>
                    </a:lnTo>
                    <a:lnTo>
                      <a:pt x="993992" y="55950"/>
                    </a:lnTo>
                    <a:cubicBezTo>
                      <a:pt x="1028560" y="21381"/>
                      <a:pt x="1076316" y="0"/>
                      <a:pt x="1129066" y="0"/>
                    </a:cubicBezTo>
                    <a:lnTo>
                      <a:pt x="1422401" y="0"/>
                    </a:lnTo>
                    <a:cubicBezTo>
                      <a:pt x="1501526" y="0"/>
                      <a:pt x="1569415" y="48108"/>
                      <a:pt x="1598414" y="116669"/>
                    </a:cubicBezTo>
                    <a:lnTo>
                      <a:pt x="1599810" y="123587"/>
                    </a:lnTo>
                    <a:lnTo>
                      <a:pt x="1702931" y="95956"/>
                    </a:lnTo>
                    <a:cubicBezTo>
                      <a:pt x="1728517" y="89100"/>
                      <a:pt x="1754815" y="104283"/>
                      <a:pt x="1761670" y="129869"/>
                    </a:cubicBezTo>
                    <a:cubicBezTo>
                      <a:pt x="1768526" y="155454"/>
                      <a:pt x="1753343" y="181752"/>
                      <a:pt x="1727757" y="188608"/>
                    </a:cubicBezTo>
                    <a:lnTo>
                      <a:pt x="1613425" y="219243"/>
                    </a:lnTo>
                    <a:lnTo>
                      <a:pt x="1613425" y="326459"/>
                    </a:lnTo>
                    <a:cubicBezTo>
                      <a:pt x="1613425" y="431959"/>
                      <a:pt x="1527901" y="517483"/>
                      <a:pt x="1422401" y="517483"/>
                    </a:cubicBezTo>
                    <a:lnTo>
                      <a:pt x="1129066" y="517483"/>
                    </a:lnTo>
                    <a:cubicBezTo>
                      <a:pt x="1023566" y="517483"/>
                      <a:pt x="938042" y="431959"/>
                      <a:pt x="938042" y="326459"/>
                    </a:cubicBezTo>
                    <a:lnTo>
                      <a:pt x="938042" y="191024"/>
                    </a:lnTo>
                    <a:cubicBezTo>
                      <a:pt x="938042" y="164649"/>
                      <a:pt x="943388" y="139523"/>
                      <a:pt x="953054" y="116669"/>
                    </a:cubicBezTo>
                    <a:lnTo>
                      <a:pt x="954910" y="113916"/>
                    </a:lnTo>
                    <a:lnTo>
                      <a:pt x="946181" y="109720"/>
                    </a:lnTo>
                    <a:cubicBezTo>
                      <a:pt x="932183" y="105367"/>
                      <a:pt x="917301" y="103021"/>
                      <a:pt x="901870" y="103021"/>
                    </a:cubicBezTo>
                    <a:lnTo>
                      <a:pt x="872710" y="103021"/>
                    </a:lnTo>
                    <a:cubicBezTo>
                      <a:pt x="857280" y="103021"/>
                      <a:pt x="842398" y="105367"/>
                      <a:pt x="828401" y="109720"/>
                    </a:cubicBezTo>
                    <a:lnTo>
                      <a:pt x="820124" y="113699"/>
                    </a:lnTo>
                    <a:lnTo>
                      <a:pt x="822127" y="116669"/>
                    </a:lnTo>
                    <a:cubicBezTo>
                      <a:pt x="831793" y="139523"/>
                      <a:pt x="837138" y="164649"/>
                      <a:pt x="837138" y="191024"/>
                    </a:cubicBezTo>
                    <a:lnTo>
                      <a:pt x="837138" y="326459"/>
                    </a:lnTo>
                    <a:cubicBezTo>
                      <a:pt x="837138" y="431959"/>
                      <a:pt x="751614" y="517483"/>
                      <a:pt x="646114" y="517483"/>
                    </a:cubicBezTo>
                    <a:lnTo>
                      <a:pt x="352779" y="517483"/>
                    </a:lnTo>
                    <a:cubicBezTo>
                      <a:pt x="247279" y="517483"/>
                      <a:pt x="161755" y="431959"/>
                      <a:pt x="161755" y="326459"/>
                    </a:cubicBezTo>
                    <a:lnTo>
                      <a:pt x="161755" y="222423"/>
                    </a:lnTo>
                    <a:lnTo>
                      <a:pt x="35559" y="188609"/>
                    </a:lnTo>
                    <a:cubicBezTo>
                      <a:pt x="9973" y="181753"/>
                      <a:pt x="-5210" y="155455"/>
                      <a:pt x="1646" y="129870"/>
                    </a:cubicBezTo>
                    <a:cubicBezTo>
                      <a:pt x="8501" y="104284"/>
                      <a:pt x="34799" y="89101"/>
                      <a:pt x="60385" y="95957"/>
                    </a:cubicBezTo>
                    <a:lnTo>
                      <a:pt x="174761" y="126604"/>
                    </a:lnTo>
                    <a:lnTo>
                      <a:pt x="176767" y="116669"/>
                    </a:lnTo>
                    <a:cubicBezTo>
                      <a:pt x="205766" y="48108"/>
                      <a:pt x="273654" y="0"/>
                      <a:pt x="35277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589414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44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pptxg00_女性の証明写真とＮＧ行為のイラスト</dc:title>
  <dc:subject>pptxg00_女性の証明写真とＮＧ行為のイラスト</dc:subject>
  <dc:creator>でじけろお</dc:creator>
  <cp:revision>1</cp:revision>
  <dcterms:created xsi:type="dcterms:W3CDTF">2018-05-20T00:31:01Z</dcterms:created>
  <dcterms:modified xsi:type="dcterms:W3CDTF">2021-07-27T05:28:42Z</dcterms:modified>
  <cp:version>1</cp:version>
</cp:coreProperties>
</file>